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notesSlides/notesSlide2.xml" ContentType="application/vnd.openxmlformats-officedocument.presentationml.notesSlide+xml"/>
  <Override PartName="/ppt/ink/inkAction4.xml" ContentType="application/vnd.ms-office.inkAction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ppt/ink/inkAction6.xml" ContentType="application/vnd.ms-office.inkAction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ink/inkAction7.xml" ContentType="application/vnd.ms-office.inkAction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66" r:id="rId14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160" autoAdjust="0"/>
  </p:normalViewPr>
  <p:slideViewPr>
    <p:cSldViewPr snapToGrid="0" snapToObjects="1">
      <p:cViewPr varScale="1">
        <p:scale>
          <a:sx n="54" d="100"/>
          <a:sy n="54" d="100"/>
        </p:scale>
        <p:origin x="1638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09:04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6594">
    <iact:property name="dataType"/>
    <iact:actionData xml:id="d0">
      <inkml:trace xmlns:inkml="http://www.w3.org/2003/InkML" xml:id="stk0" contextRef="#ctx0" brushRef="#br0">3059 4854 686 0,'-22'-20'210'8,"9"-4"-232"-4,12-14-11 6,-13-15 20-4,14 7 13 4,1-4 7-5,-1 12 15 4,3 4 5-4,-6-4 7 6,5 3 0-7,2-4-5 6,7 0-4-4,4-17-13 4,-8-13-6-6,4-11-6 7,10-2-2-5,7-1 0 3,4 10 0-4,9 9 2 5,1-2 0-5,7 12 0 5,1-2 0-5,10 13 0 3,-2 2-2-2,16 10 1 4,-4-1 0-5,-1-2 0 5,0 2 1-5,-6 7 0 5,-2 14 3-5,-2 27 6 5,-6 7 5-5,5 10 8 5,-7 3 0-5,-10 5-2 8,1 2-4-11,-12 15-5 8,-3 5-4-4,-12 5-3 3,-2 6 0-4,-15-7 0 5,-9 1-1-4,0 0-1 2,-9 1 1-2,-2-8-1 4,0 2 1-5,-13-12 3 5,-6-10 12-5,-4-7 37 5,-9 2 15-4,-15 2 21 3,4 1 1-4,-23-5-12 5,-4-8-6-5,-11 3-13 5,-9-9-13-5,15 2-26 5,7-9-14-6,15-24-17 5,9-18-8-3,18-27-18 4,-8-18-27-5,10-35-141 5,-9-10-211-5,-5-25 263 5</inkml:trace>
    </iact:actionData>
  </iact:action>
  <iact:action type="add" startTime="40911">
    <iact:property name="dataType"/>
    <iact:actionData xml:id="d1">
      <inkml:trace xmlns:inkml="http://www.w3.org/2003/InkML" xml:id="stk1" contextRef="#ctx0" brushRef="#br0">4962 4703 175 0,'-82'5'91'3,"53"0"-17"7,6-5-44-5,2 14-24 5,-4-8-3-5,6 0-4 6,-1-4 1-6,-9-10 11 5,9 0 11-5,-4-12 15 5,4-10 7-5,14-8 11 5,-12-15-2-5,3-13-4 3,-1-1-4-3,5-14-14 5,11 5-8-3,9 4-5 2,7 6-2-4,0 6-3 5,6 3-3-6,17 0-6 7,2-2-4-7,13-4-1 7,7-3-2-7,0 3-2 7,16 8-1-6,8 20-1 4,8 7 1-2,-12 18 0 2,-8 10 2-3,-6 21 1 2,-4 9 2-2,-1 17 2 4,-3 9 2-5,4 6 0 5,-7-2 0-6,3 4-1 7,-9-2 2-7,-11-4 1 7,-6 11 0-6,-15 7-1 5,-7 2 1-5,-13 4 1 6,-7-3 1-7,-15-5 6 5,-4-2 4-3,-10-3 30 3,-6-10 11-4,0-11 22 5,-11 0 1-5,0-15-18 6,-5-4-11-7,-8-14-26 6,-4-9-9-5,-27-23-45 5,-13-13-7-3,-23-21-150 1,-6-15 122-4</inkml:trace>
    </iact:actionData>
  </iact:action>
  <iact:action type="add" startTime="48071">
    <iact:property name="dataType"/>
    <iact:actionData xml:id="d2">
      <inkml:trace xmlns:inkml="http://www.w3.org/2003/InkML" xml:id="stk2" contextRef="#ctx0" brushRef="#br0">4146 8777 315 0,'52'78'165'6,"-52"-74"-35"2,-1-2-80-1,7 1-50 2,-6-3 0-3,0 0 0 3,11 6 0-4,8-1 0 4,39 49 1-4,-36-43 0 5,2-2 1-5,6-9 2 5,0-5 1-5,6-6 4 5,-2-6 2-5,4-2 5 6,2-1 2-7,-4-7-1 7,0 3-1-5,10 9-7 7,-4-3-2-12,5 9-5 8,10 6 0-3,-5 1-1 3,6 10-1-4,5 0 0 5,-2 4 1-6,4-2-1 7,-1-2 0-6,-1 0 1 5,-3-1-1-5,2 4 0 6,-7 0 32-7,4 5 22 6,3 0 18-5,-4-10 28 5,-1 1-24-4,4-7-13 4,-3-5-16-6,1-5-22 6,7-1-10-5,-8-3-9 5,3-2-1-4,1 5-3 3,-6 0-1-4,4 7-1 4,0 4 0-3,-3 1 0 4,1 4 0-5,-5 1 1 5,-1 1 0-5,0-3 0 6,2 1 0-7,4 0 1 7,-5-5 1-6,-2 0 1 4,-4 0 0-4,3 0 0 5,-2 1-2-6,-6 6 0 6,4 5-1-5,-7 4 0 5,-1 0 1-5,-2 3 0 5,0-2 0-5,3-3 1 4,-9 3 0-3,0-7 3 4,-1-5 2-5,-6-7 6 5,6-9 1-5,0-2-2 6,-5-4-3-8,6-5-5 7,5 3-3-4,9-5-2 5,3 6-1-8,6 0-3 8,-9 3-3-7,0 8-183 7,2 7 140-7</inkml:trace>
    </iact:actionData>
  </iact:action>
  <iact:action type="add" startTime="53471">
    <iact:property name="dataType"/>
    <iact:actionData xml:id="d3">
      <inkml:trace xmlns:inkml="http://www.w3.org/2003/InkML" xml:id="stk3" contextRef="#ctx0" brushRef="#br0">11950 8999 70 0,'87'60'61'9,"-63"-58"-2"-6,1-1-10 9,5-1-12-8,7 5-19 5,4 1-4-4,-1-6 27 6,5 0 8-5,-10-6 16 3,9 4 7-5,5 1-18 7,-5-5-1-7,14 6-7 7,-7-7-6-6,5 9-9 5,6 4-5-4,4 4-11 3,1 5-2-4,12 0-4 5,-7-6 0-5,-1-1 0 5,5-2 1-5,-7-6-1 5,8 0-2-5,-3-11 1 6,0-3 1-7,-5-8 12 6,-3-2 4-6,-4-2 2 7,-4 2-2-6,5 0-13 6,-8 4-5-7,0-2-5 6,-3 3 1-5,-5 10-2 4,2 1 0-4,1 1 0 5,-2 1 0-5,0-5 1 4,0-3 1-4,-1-7 2 6,0-1 0-7,-8-9 1 7,5 3 0-7,-6-5 2 7,2-5 1-7,0 14-1 7,5-3-1-7,-12 12-4 7,3-1-1-6,-6-1-2 5,1 1 1-5,4 3 0 5,-4-1 1-5,-2-5 1 5,0 4 2-4,1-11 1 3,-3 0 1-4,-5 0 12 5,-6-3 6-6,3 2 4 7,-5 2 0-6,-1 4-11 5,-2 1-7-5,-5 2-3 6,-1 3 0-7,-5-3 2 6,1-4-1-5,-2-6-1 5,-3-4 0-7,-8-5-2 8,-2 1 0-5,-1 2 6 3,-5 1 5-4,3 7 3 5,-5-1 2-5,-7 3-7 5,1 2-3-6,-5 2-5 7,0-1 0-6,0 2-2 6,-5-3-2-7,-6 5-1 6,2-2 0-5,-10-9-1 5,1 1 1-6,-2 0 0 7,-2-4 0-6,3 14-1 5,-3-4 0-4,-2 5 3 3,5 5 0-4,2 2 1 5,6 7 0-6,3 1-1 7,-2 4-1-7,4 5 0 6,-4-2 0-4,15 4-1 5,-14-9 1-5,2-2-1 0,-4-3 0 0,-11-2 0 5,9 5-1-8,2-6 0 8,-14-1 0-7,3 4 0 7,0-1 1-6,-6 2 0 5,18 6 2-5,-6 2 0 5,2-2 1-4,6 3 5 3,0-1 3-3,0-5 2 6,-4-2-1-10,-2 4-5 8,-1 3-3-5,3-4-4 5,5 4-1-5,-5-5 0 7,-2-3 1-9,1 3-1 8,-1 3-1-7,-1 5 0 7,3-2 0-8,-4 0 0 9,11 4-1-9,-6-2 1 9,6 6-1-7,4 0 0 5,-12 2-2-5,19 9-2 4,-10 2-1-4,18 15 0 5,-6-3 0-5,-7 2 3 4,4-1 1-5,-5-4 2 7,9-1 0-6,4-6 1 5,2 1 0-5,4-3-1 5,2 0-2-5,1 4-3 6,4 2-1-7,4 7-1 6,6 4-1-5,5 9 2 5,5 2 1-5,6 5 1 4,4 2 1-3,2-9 1 4,2-6 0-5,-3 0 1 5,-5-7 0-5,1 2-1 4,4 1-1-3,7-5 0 4,2-1 0-5,18 1 0 5,-7-6 0-6,11 1 1 7,5 3 1-6,2 2 1 5,12-1 0-5,-7 3 1 5,-1-4-1-5,-5-16 1 5,10-4 0-5,1-24-9 4,10-30-122-4,25-50 95 4</inkml:trace>
    </iact:actionData>
  </iact:action>
  <iact:action type="add" startTime="103720">
    <iact:property name="dataType"/>
    <iact:actionData xml:id="d4">
      <inkml:trace xmlns:inkml="http://www.w3.org/2003/InkML" xml:id="stk4" contextRef="#ctx0" brushRef="#br0">4038 15488 53 0,'83'45'49'9,"-78"-37"-3"-5,3 0-8 5,0 8-6-4,1-8-22 5,2 6-3-5,-1-3 29 6,2-8 7-7,4-1 11 7,-4-2 7-6,6 0-18 5,1-2 5-6,6 2-2 7,6-2 1-6,9-2 6 5,-1 7-2-6,8 6-4 8,-1 2-7-8,4 13-22 4,1 3-7-2,-11-10-8 4,8 5-2-5,-12-13 0 5,6-7-1-6,7 1 1 8,-5-9 0-8,5 0 1 6,-2-7 26-6,-1-3 12 6,0 2 3-4,-4 1 7 5,5 9-17-6,0 2-7 5,1-3 1-7,-3 5 2 8,-1 0-1-7,2 7-1 7,6 2-2-6,-2-7-9 5,1 1-4-6,-3-8-7 7,0-6-1-6,0 3 0 4,0-4 1-4,-3 2-1 7,-4 7 0-8,3-2-2 6,-4 7 0-5,-3-2-1 4,3 3 0-3,7 10 0 4,-5 1-1-5,-4-2 0 5,5-1 0-6,-9-4 1 6,7-6 0-5,6 2 0 5,5-3 0-5,-11-7 0 5,3-3 1-5,-1 1-1 5,-1 4-1-5,10 2 0 5,0 3-1-5,6 6 0 6,1-6-1-7,7 13 1 6,-5-2-1-5,2-5 1 5,3 5 1-5,-4-14-2 5,10 0 2-5,0-8 0 6,-1 0 1-8,6-2 3 8,2 4-3-6,1 6-1 6,-1-2 1-8,1 6 21 8,2-1 18-6,-5-1 4 6,3 1 1-7,5-3-20 5,3 3-19-4,19 11-91 5,-3 8-144-6,14 22 150 8</inkml:trace>
    </iact:actionData>
  </iact:action>
  <iact:action type="add" startTime="106786">
    <iact:property name="dataType"/>
    <iact:actionData xml:id="d5">
      <inkml:trace xmlns:inkml="http://www.w3.org/2003/InkML" xml:id="stk5" contextRef="#ctx0" brushRef="#br0">4150 16308 16 0,'3'-5'6'4,"9"3"9"6,-5 5 12-5,5 4 35 6,-7 1 16-6,-5 1 13 4,3 7 1-4,-5 3-6 7,1-5-8-9,7 5-11 7,-6 0-4-6,6 3-16 6,9 1-2-5,-9-6-5 6,8 1-5-6,2-2-10 5,0-2-7-5,6-3-10 5,3 3-4-6,6 0-2 6,5 6-1-3,2 4 0 2,3-2-1-5,3 0 0 7,-4-3 0-6,-3-3 0 5,1-7 0-5,-8-6 0 5,6-3 0-5,3-1 1 5,1-9 0-6,4 1 1 7,-5-10 0-6,8 0 0 5,1 3 0-5,-1-7-1 4,3 7 0-3,5-1-1 4,-3-5 0-5,0 1-1 5,5 4 0-5,-12-3 1 5,3 2 0-5,0 7 0 5,-2-9 0-6,9 9 0 5,0 3 0-4,0-6 0 6,0 11 0-6,2-7 0 6,0 5 0-7,3 9 0 6,-4-9 0-6,4 10 0 7,-6-1 1-6,-9-1 1 5,-2 8 0-5,-4-1 0 5,-3-1 0-4,-1 5 0 3,-2 2 0-5,0-3 0 8,0-1-1-9,0-1 1 8,0-6-1-7,0 3 1 7,0-5-1-7,0 5 0 7,2 5 1-7,-1-9 2 8,3 9 0-9,-3-4 3 8,-1-1 0-7,0 3-1 7,4 3-1-5,-4-6-2 3,-4 0 0-4,5 3-1 4,-3-1 0-3,-9-7 2 3,-3 3 0-4,-2-3 0 4,-3-8 0-2,8 2-1 2,0-1 0-4,1-3-2 5,-1 7 0-5,6 0-1 5,-3 0 0-5,7 3-1 5,-3-3 0-4,6 13 0 4,0-4 1-6,-2 6 0 6,1-3 1-5,-4-6 1 5,0 2 1-5,0-1-1 5,-3-1 0-5,0-6-1 5,1 6 0-5,-1-6 0 5,3 2 10-5,3 9 23 5,-4-3 2-5,-3 0 3 5,2 3-10-5,-4 0-20 6,-2-7-1-8,0 1 1 7,-7-5 2-6,0-3-2 7,2-3-1-7,5-9-7 7,6 0-14-6,7-3 9 4</inkml:trace>
    </iact:actionData>
  </iact:action>
  <iact:action type="add" startTime="108445">
    <iact:property name="dataType"/>
    <iact:actionData xml:id="d6">
      <inkml:trace xmlns:inkml="http://www.w3.org/2003/InkML" xml:id="stk6" contextRef="#ctx0" brushRef="#br0">9001 16917 373 0,'30'85'166'4,"-39"-95"-66"5,6 2-39-3,3-3-14 4,0 2-8-5,1-2-18 4,1-5-8-2,6 5-10 2,0-2-2-4,4 1-1 4,1 1-2-4,-2 0 1 6,3 0 0-6,3 1 0 5,4 1 1-5,1 1 0 4,-2-3 0-3,7 5 1 4,11-10 2-5,3 7 5 6,6 2 2-8,6-4 6 7,-5 13 1-5,0-10 1 6,1 0-1-8,1 2 18 8,-1-8 7-6,0 3 0 6,-2 0-1-7,0-5-24 6,5 2-7-6,-1-2 10 7,1 2 9-6,-2 7 2 5,-6-7 5-4,2 11-9 4,-2-3-3-5,1 3 9 4,4 4-2-4,-3 1-7 7,-4 4-4-9,4 0-13 6,0 2-1-3,-2 0-2 4,0-2-1-5,1 2 1 5,-4-5 0-5,0 4 0 4,-1-6-1-3,-6-1 0 3,7 8-1-3,-6-1-1 4,-2 0 0-5,3 8-1 4,2-8 0-4,14 4-1 4,7 4 0-4,9-6 1 5,-2 7 1-4,-3-13 1 4,-6-3 1-6,-2-2 1 7,0-7 1-7,-6-1-1 7,1-1 0-7,-3-6 1 6,-1-2 1-4,-4 2 0 3,15 1 0-3,11 2-3 3,4 3-1-4,23 2-1 6,-10-4-1-7,9 5 0 6,-4-3 0-5,-1-5 0 6,0-4 0-6,-3-2-2 6,12-3-1-8,10 1-74 8,20-4-188-6,46 4 180 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09:04.1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60582">
    <iact:property name="dataType"/>
    <iact:actionData xml:id="d0">
      <inkml:trace xmlns:inkml="http://www.w3.org/2003/InkML" xml:id="stk0" contextRef="#ctx0" brushRef="#br0">4009 6546 160 0,'-3'-2'56'9,"-12"1"-46"-4,-37 7-10 5,30 0 0-5,-7 1 7 6,7-3 21-6,-8 3 30 4,11 1 14-4,-6-7 22 5,8 6-8-5,-7-6-7 5,-2 5-2-5,2-2-4 6,-11-6-3-7,7-3-13 6,-5-4-13-4,-2-4-23 3,4-3-10-4,3-7-11 7,2-4-1-9,0-9-3 8,5-5 0-7,1-8 2 7,-1-3 0-6,9-1 2 5,-1-4 0-7,2 4 2 8,6 1 1-6,7 9-1 5,4-1 0-5,5 5-1 5,7-1-1-4,11 3-3 2,0-9-1-3,10 4-1 5,0-3 0-4,15 0 0 4,-2 9 1-5,14-2 0 5,2 5 1-6,4-8 0 7,13 3 1-6,-2-1-1 5,10 6 0-5,5 11-1 5,-1 12 1-5,7 18 0 5,-11 5 0-6,-8 20 2 7,-6-6 1-7,-13 13 0 8,2 9 1-9,-13 6 1 8,-3 7 0-6,-10 1 1 6,-7-2 0-8,-15 5 1 9,-14-1 0-8,-15-2 1 6,-15 9 2-6,-16-3 0 6,-11 5 1-5,-7 5 0 5,-2 0-1-5,-9-2 18 5,-7-2 18-6,-7-9 15 7,-15-12 1-7,-7-7-20 6,-7-8-19-4,-6-10-19 4,5-7-16-6,-2-19-108 7,-3-22-121-6,-3-46 150 5</inkml:trace>
    </iact:actionData>
  </iact:action>
  <iact:action type="add" startTime="96832">
    <iact:property name="dataType"/>
    <iact:actionData xml:id="d1">
      <inkml:trace xmlns:inkml="http://www.w3.org/2003/InkML" xml:id="stk1" contextRef="#ctx0" brushRef="#br0">3987 9350 40 0,'0'0'21'9,"0"0"-4"-4,-1 0-12 5,1 0-1-5,-5 7-2 6,-12 0 1-7,-4 0-2 6,-35 31 0-5,29-37-3 5,2-2-1-5,-16-10-1 6,-2 0 0-7,-5-8 3 5,-11-2 1-3,14 7 0 4,-9-8 1-6,10 5-1 7,2 7 1-6,5 1 2 4,3 6 0-3,4-1 8 4,8 3 4-5,8-12 1 5,0-1 0-6,10-13 0 7,-2-10 4-7,6-12 16 7,10-5 7-6,2-10-1 5,9-1-6-5,12 7-18 5,3-2-4-5,13 11-3 5,3 1 0-6,9 4-1 6,0 3-1-5,-1-5-2 6,2 2-1-6,-7-8-2 5,3-1-1-5,5 5-2 5,-2 0 0-6,13 8-1 6,-5 6 0-4,8 13 0 5,-7 9 0-8,-4 7 0 7,0 5 0-4,-17 3 1 5,-2 6 0-9,-9 10 2 8,-19 5 4-5,-4 9 7 6,-4 8 2-6,-15 12 0 6,2 9-3-8,-15 5-7 8,-4 6-2-6,-12 1-2 5,-3 1 0-6,-11 9 1 8,-8-2 0-9,-7 1 3 8,-7 0 0-4,-5-1 3 1,2-6 2-4,-4-2 0 6,5-7 1-5,16-10 1 6,-3-7 0-7,8-9 0 6,1-14-2-4,-1-13-5 3,-2-9-27-4,-8-24 15 6</inkml:trace>
    </iact:actionData>
  </iact:action>
  <iact:action type="add" startTime="102077">
    <iact:property name="dataType"/>
    <iact:actionData xml:id="d2">
      <inkml:trace xmlns:inkml="http://www.w3.org/2003/InkML" xml:id="stk2" contextRef="#ctx0" brushRef="#br0">4378 11659 347 0,'-24'8'152'9,"4"0"-62"-5,2-16-75 6,1-6-8-5,-3-15-8 6,-6-2-4-7,-5-9-21 7,-1 0-14-7,-4 6-30 6,0 3-6-4,0 3 17 4,-5-1 15-6,3-8 32 5,-4 0 9-3,1-5 3 3,-2-7 0-4,1-1 0 5,-9-13 0-3,9 0 0 2,3 3 1-5,-4 3-1 7,10 7 0-6,-2 8 0 5,-1-1 0-5,0 7 2 4,0 8 0-3,-8 7 2 4,-2 4 0-5,2 7 0 6,-5-2 3-7,-1 1 13 5,1 1 12-3,2-1 13 5,3 0 2-8,8 0-14 8,-7-3-11-6,-2 0-16 5,-1-2-5-6,-3-4-1 8,-4 1-1-9,-2-2 1 8,-4 4 2-6,-4 9 13 5,10 2 12-5,-10 4 19 4,3 1 0-4,-1-4-10 6,-5-1-3-6,3-5-7 4,-7-2 1-4,-2-3-1 5,1-1-7-5,-6 0-9 5,3-2 4-6,-1-5 8 7,4 2 2-6,13-3-1 5,-1 0-7-5,7-5-11 5,4-5-3-5,2 6-2 5,8 6 1-5,-6 1 1 5,-6 11-2-5,-4 0 5 4,-7 0-2-3,7 5 0 3,6-2 3-4,0 0-5 5,6 4 0-5,-4-3 0 5,2-1-1-5,6 2 0 5,-6-2 0-4,8 5 1 3,0 2 0-3,4 1 1 3,3 0 1-4,-1 4-1 5,1-1-1-5,-2-4-1 4,-1 1 0-3,17-2-1 4,-3 1 0-6,6-2-1 7,5 1 0-7,-5-6 1 7,6 0 0-7,-2 4 0 7,5-6 0-7,1 7-3 6,-3-6-1-5,5-6-3 6,5 0 1-6,-3-12 2 5,9-6 0-6,6-7 1 7,-1 0-1-6,10 0-2 5,1 6 1-4,1 2 1 2,9 4 0-1,0 11 2 2,12-1 0-5,3 7 1 7,0 2-1-6,8 1 2 5,3 3 0-5,8-7 0 4,-1-1 0-3,14-6 1 5,-4-1 0-8,-4-4-1 8,-2 8 1-6,-10 5-1 4,7 5 1-4,3 9 2 5,0 5 1-6,16 11 0 7,-1 6-1-6,15 2-1 6,-2 4 0-6,2 1 1 6,-5-2 0-7,-6 0 2 6,0-8 0-5,-6-7 0 7,1-2 0-10,-2-10-1 9,-4-5 0-7,0-4-1 7,-6-2 0-8,5 7 1 9,11 5 0-9,-4 15 1 9,6 8-1-9,-7 3 0 8,-2 6 0-7,-5-1 0 7,-1 1 1-6,-7-3 27 4,-7-8 1-4,6-3 0 6,1-1 1-7,0-1-29 7,5 4 0-7,-6-2 0 7,3 8 0-6,-3 6 1 4,3 8 0-3,-11 3 1 2,-6 2 0-2,-9 1 1 4,-5-1 1-5,1 0 2 5,-3-7 3-5,-5 1 2 4,-1-5-1-4,-9-1-2 5,3 3-3-4,-7-2-2 4,6 7 1-5,-1-2 12 6,3 10 3-7,1-7 11 7,-4 4 1-7,1 2-8 8,4 2-4-10,4-2-11 9,-3-1-4-6,-3 0-5 5,-3-7-1-5,-15 0 0 5,1-3-1-6,-2 1 1 7,-2 1 1-6,-4-2 1 5,-3-2 2-5,-12-7 0 6,4 1 20-8,3-16 13 9,-10 2 4-9,-3-8 12 7,4 0-20-6,-10 3-6 7,0-6-5-6,-7 3-5 5,-10-2-2-5,-11-6 0 4,-2 10 0-3,0-2-2 4,1-5-2-4,0 4-6 3,0-1-2-4,-1-1-2 5,0 0-1-4,11 3 0 3,-4-5 1-4,-1-1 4 5,-1-2 1-5,-2-3-1 4,2-6-2-3,-2-5-5 4,-6-5-1-5,2-6 0 5,-9 3 1-6,4-1 0 7,3-2 1-6,-2 4 2 5,8-2 0-5,2 1 2 4,3 6 2-4,8 2-1 6,-2 0-1-7,7-1-2 5,-12-4-1-4,2-3-2 7,-1 0 0-9,-5-3 1 7,6 3 0-4,-8 2 0 3,5 0 0-4,-2 3 1 6,-1-4 0-6,1 1 5 5,-4-7 1-5,1-4 2 4,11 4-1-4,-4-4-3 6,3-2 0-7,7 0-2 6,-9-3 1-5,7 5-1 5,5-2-1-5,-9 5 1 5,5 1 0-4,-6 4 4 3,-3 7 0-4,-2 1-1 5,-7 5 0-5,-7 4-9 5,-8-13-34-5,-10-10-159 5,-12-26 136-5</inkml:trace>
    </iact:actionData>
  </iact:action>
  <iact:action type="remove" startTime="121261">
    <iact:property name="style" value="instant"/>
    <iact:actionData xml:id="d3" ref="#d2"/>
  </iact:action>
  <iact:action type="remove" startTime="121334">
    <iact:property name="style" value="instant"/>
    <iact:actionData xml:id="d4" ref="#d1"/>
  </iact:action>
  <iact:action type="remove" startTime="121454">
    <iact:property name="style" value="instant"/>
    <iact:actionData xml:id="d5" ref="#d0"/>
  </iact:action>
  <iact:action type="add" startTime="121142">
    <iact:property name="dataType" value="strokeEraser"/>
    <iact:actionData xml:id="d6">
      <inkml:trace xmlns:inkml="http://www.w3.org/2003/InkML" xml:id="stk3" contextRef="#ctx0" brushRef="#br1">15278 17062 929 0,'-7'19'317'2,"-7"-11"-291"9,14-7-43-7,2-10-3 8,3-4 5-9,1-15 7 8,-3-2 9-7,11-6 6 6,-6-10-1-4,5-12-2 4,1-13-1-6,-13-20 10 7,3-12 5-7,8-19 10 6,-6-12 1-4,21-30-8 19,6-14-5-24,-11-20-9-1,10-10-3 18,-4-13-1-17,0 0-1-1,5-13 0 9,2-1 0-4,1 6 27 7,-1-4 8-9,11 8 9 12,-4 0 5-14,15 6-20 9,-1 0-6-5,10-8-7 5,5 7-6-4,5 5-6 4,4 7-2-5,-12 13-3 4,-2 7 1-3,-13 14 0 4,-4 1 1-7,0 11 0 6,-4-1 1-4,-4 12 0 6,-6 3 1-6,-5 21 1 7,-2 7-1-9,-10 7 0 7,-1 1-1-5,-5 10-1 5,-4 3 0-5,-1 3 1 6,-3 16-1-8,-2 10 1 8,-2 9 0-6,-3 11 0 5,-7-2 0-5,-4 0 1 6,-2-2 1-8,-7 1 4 9,-5-4 0-8,-4 10 1 7,-1 6 3-8,-3 5 7 8,0 14 1-7,-8 9 3 8,6 13-5-8,-2 13-12 6,1 12-4-6,-8 19-8 8,-5 2-2-8,-9 18 2 6,-10 2 1-5,5-7 3 4,-4-4 0-3,4 0 1 2,5-3-1-1,1 20-2 2,0 7-1-4,2 26-1 5,-2 12 1-5,12 13 1 5,-1 10 0-5,2 2 2 6,-12 9 0-6,-10 14 0 4,-3 8 0-5,4 8-1 7,10 2 0-7,3-1-1 7,6-1-1-6,10-6 1 4,1-10 0-4,6-20 2 6,9-5 0-6,12-8 0 6,-2-6 0-8,13-11-1 8,0-11 0-6,8-19-7 5,12-3-32-5,7-16-409 5,14-3 326-6</inkml:trace>
    </iact:actionData>
  </iact:action>
  <iact:action type="add" startTime="131553">
    <iact:property name="dataType"/>
    <iact:actionData xml:id="d7">
      <inkml:trace xmlns:inkml="http://www.w3.org/2003/InkML" xml:id="stk4" contextRef="#ctx0" brushRef="#br0">2821 6464 8 0,'0'-1'5'6,"5"-3"-1"2,-5 3 0-2,0-1 9 3,0 2 6-4,0-3 8 5,0 2 1-3,0-1-7 1,0 0-6-3,0 1-10 5,0-1-3-5,5 1 14 5,-2 1 10-6,14 0 9 6,-3 0 2-5,41-2-14 5,-42-4-9-5,0-5-9 5,-1 5-2-5,6-2-2 7,2 3 3-8,-4-4 42 5,1 1 3-3,-4 0 0 4,1 1-1-6,6 1-40 8,1 0 0-9,-2-7 0 8,4 10 0-7,-4 2-1 6,2-4-3-4,5 6 0 5,-5-5 1-7,1-4 7 6,3 5 38-5,-8-5 4 5,1 3 0-6,-4 4-7 6,0-1-39-4,3 7-5 4,-1-4 1-6,4 10 0 8,-2 2 0-9,-1-4 0 7,2 5-1-6,-5-4 0 7,0-2-2-6,-1 0 0 5,-4-7 1-5,5 1 0 4,4-2-1-3,1 1 0 4,3 3 0-4,0 5 0 3,-5-3 1-5,-1 5 2 7,1 0 1-7,0 8 2 6,1 0 0-4,7-2 1 3,-2-1 0-4,-7-14 1 5,-3-1 1-5,-2-1 4 6,-2-3 4-6,9 0 4 6,-1-2-1-8,-1 2-6 8,-2-2-4-7,-6-1-7 7,7 8 0-6,0-1-2 4,3 2 0-3,4 2 1 4,-4-3-1-6,1-1 2 7,-4-1 0-7,4-1 1 7,0-1 0-8,-2-7 1 9,4-2 0-9,-2-7-2 8,1 1-1-6,1 3-2 5,-1 6-1-6,-1 0 0 7,-2 5-3-7,4-2 0 7,-1-3 0-6,1 13 1 5,1-2 2-6,3 2 0 6,-6 1 2-4,1-7 0 3,-1-1 1-3,2-1-1 4,-2-2 0-5,1 5-1 5,-1-4-1-4,0 4 0 3,6 1-1-4,-6-1-1 5,3 5 1-4,1-2 0 4,-4 5 0-6,0-3 1 7,-5 1 1-5,8 3 1 5,-3-4-1-8,3 3 0 5,10 1 2-2,-20-9 0 4,4 0 1-7,0 0 46 8,-4 0 1-5,9 0 1 4,3 0-1-7,-2 3-47 8,4-1-2-6,-2 9-1 6,4-8 1-8,-4-1-1 9,-1 1 1-8,1-5 1 8,3 1-2-9,0-1 1 10,4 1 0-12,1-7 0 10,-1-2 1-6,0-1-25 5,3-4-49-5,2-1 47 5</inkml:trace>
    </iact:actionData>
  </iact:action>
  <iact:action type="add" startTime="138266">
    <iact:property name="dataType"/>
    <iact:actionData xml:id="d8">
      <inkml:trace xmlns:inkml="http://www.w3.org/2003/InkML" xml:id="stk5" contextRef="#ctx0" brushRef="#br0">4815 6423 47 0,'-44'107'34'4,"41"-107"2"6,0 0-8-5,-3-1-10 5,2-1 1-5,3 1 28 5,-1-1 15-4,1 0 20 5,-1 2-1-8,1-3-30 7,-4 0-14-5,-5-2-18 5,6 1-2-5,-11-4 3 6,11 3 8-8,-6-4 26 7,4-4 10-4,-3 0 9 5,-32-38-5-8,31 33-30 7,9 2-13-5,-12-12-18 6,13 0-4-6,2 3-2 5,-4-7 0-5,8 13-1 4,-17-14 1-2,11 6-1 2,0 2 1-5,0-8 0 7,2 5 0-5,-4-7 0 3,2-4 2-4,3 4 1 5,4 1 0-6,4 2 0 7,0 4-2-7,-5-11-1 7,7 4 0-6,-2 2-1 4,-2-6 0-4,10 15 0 6,0-3 0-7,-5-1 0 6,8 1 0-5,-3 10 0 5,0-2 1-5,3-1 0 5,0 5 0-4,-9-13 1 4,5 1 1-7,-5 7 0 7,1-2-1-5,5 6-1 7,-2 7-1-9,5-1-1 8,-1 4-1-6,2 7 0 4,0-2 1-4,-1 6 2 6,6 4 4-7,-3 7 3 7,7 9 1-6,-3 0-1 4,0 8-2-3,-7 3-3 5,0-6 1-8,-5 6 0 7,-6-10 0-4,10 5 2 5,-4 5-1-8,-5 12-1 8,4 0 1-7,-3 4-2 7,-5 2 0-6,6-17-1 5,-2 3-2-6,-5-7 0 8,7-3-1-9,-5 0 1 8,6 0 0-6,-9-7 2 5,-3 4 1-4,2 1 0 1,-1 2 1-2,-4 3 4 6,-11-3 1-6,-8 2 4 4,-3 1 2-3,-4-5 1 4,7-8 0-6,-5-4-3 6,-1-5-3-4,-6-5-4 4,-2 1-1-6,-1-4-1 6,-5 0 0-4,-3-3 1 4,-2 0-1-6,-7 0 0 6,7 0-1-5,-5-8-2 5,5 5 0-5,8 0-1 6,-2-2-1-6,12 8 1 5,-3-6-1-5,4-8-2 5,0-6-21-6,-5-29 18 8</inkml:trace>
    </iact:actionData>
  </iact:action>
  <iact:action type="add" startTime="156599">
    <iact:property name="dataType"/>
    <iact:actionData xml:id="d9">
      <inkml:trace xmlns:inkml="http://www.w3.org/2003/InkML" xml:id="stk6" contextRef="#ctx0" brushRef="#br0">1224 13200 410 0,'17'77'212'4,"-66"-79"-59"4,10-11-62-3,-5-9-69 6,5-4-1-7,-4 2 11 6,4 5 3-5,4 11 3 5,-6 4-4-5,2 0-17 5,4 4-7-5,-12-7-9 6,0-1-1-7,4-6-6 6,-2-7-1-5,1-7-2 5,4-7 2-5,-4-3 3 6,-1-1 3-7,9 6 2 7,4 5 3-7,10 6 1 6,8-2-1-5,8 0-3 5,6-4-2-5,4-5-3 6,9-5-2-7,7-18 1 6,9-6 1-5,8-4 2 6,9-9 0-7,4 9 0 6,-1-2 1-5,-5 3-1 6,3 7 0-7,2 1-2 6,5 12-1-6,6 7-1 7,1 7 0-7,5 12 2 6,0 5 2-5,5 6 1 5,1 5 1-4,4-1 1 3,-4 1 0-3,1 5 0 4,-9 3 0-4,-18-5 0 3,7 9 1-5,-13 10 0 7,1 3 3-7,1 16 12 7,-9 1 7-7,2 18 10 7,3 10-1-6,-1 6-7 4,0 2-6-4,-1 2-9 6,-3 0-2-6,-2 2-2 6,-1 5 0-8,-19-9 2 8,-1 5 1-6,-14 5 0 5,-7-4 1-5,-7 0 0 5,-3-5 2-5,-9-19 2 3,-8-4 26-1,-7-14 15 3,-6-4 11-7,-13-10 14 8,-2-3-20-7,-5-6-11 7,-5-3-11-6,-9-6-17 4,-4-3-9-3,-9-11-11 6,-6-8-7-10,13-28-45 9,-3-15-54-7,23-44 66 7</inkml:trace>
    </iact:actionData>
  </iact:action>
  <iact:action type="add" startTime="193111">
    <iact:property name="dataType"/>
    <iact:actionData xml:id="d10">
      <inkml:trace xmlns:inkml="http://www.w3.org/2003/InkML" xml:id="stk7" contextRef="#ctx0" brushRef="#br0">3742 14298 36 0,'0'0'35'9,"13"8"4"-4,1-3-9 7,6 4-8-9,45 10-13 7,-46-18-2-5,9-1-2 5,-8-1-1-5,2-12 1 5,0 4 0-5,-6-8-1 5,8 2-1-4,2 3-1 4,-2-7-2-6,6 6 0 6,-3 1 1-5,-2 1 0 5,6 3 1-5,2 2-1 6,-1-1 0-5,3 7-1 2,-2 0 1-3,-2-1 54 6,7 7 4-5,-7 0 4 3,2 1 0-4,-1 4-51 5,-15-11-5-6,10 0-2 5,-5 4 1-3,-2-5 3 4,7 4 1-6,-21-8 1 6,4 4-1-5,-7-1-3 7,2-3-2-9,-5 5-3 7,0 0-1-5,0 0 0 5,0 0-1-4,9 2 1 5,4 1 0-6,7 6 0 4,34 20-1-4,-37-18 0 5,4 1 0-5,7-1 0 5,5 5-1-5,5 1 1 5,6-1-1-5,6 0 0 5,7-5-36-5,6-6 27 4</inkml:trace>
    </iact:actionData>
  </iact:action>
  <iact:action type="add" startTime="238401">
    <iact:property name="dataType"/>
    <iact:actionData xml:id="d11">
      <inkml:trace xmlns:inkml="http://www.w3.org/2003/InkML" xml:id="stk8" contextRef="#ctx0" brushRef="#br0">14997 9155 272 0,'-61'66'140'8,"37"-75"-3"-3,4 6-124 5,-5-5-10-5,3 0-1 5,-4-3 5-5,3-5 21 5,1-1 7-5,-5-8 17 5,-4-4 6-5,13 3 3 5,-4-1 2-5,2 0 1 5,6 2-6-6,-12-7-18 6,11 6-11-4,-4-3-17 3,3 3-6-4,7-4-6 8,-4-6-1-9,7-1-3 5,6-5-2-5,0 3 1 6,12-1 0-5,-2 1 2 5,-1 7 0-5,8-2 0 6,-2 1 0-7,18 8 3 8,-3-4 0-9,6 6 5 8,9-6 1-7,7-2-1 8,10 1-2-9,9 0-3 8,1 8 0-6,7 5-1 4,2 1-1-4,1 14 0 5,-5-1 0-4,-6 9 0 3,-5 9 1-4,-7 5 0 6,2 8 1-6,-12 7 0 6,-1 6 2-7,-11 0 1 5,-6-3 1-5,-1-1 2 7,-6 3 0-6,-2-10 2 5,-11 1 1-5,-2 4 0 5,-9-4 1-5,-8 7 0 4,-3 3 2-3,-6-2 11 4,-5 10 4-5,-2 6 13 4,2-5 4-4,-4 1-6 5,-6-7-6-4,1-6-14 3,-1-4-6-3,-6-4-4 3,-6-11 1-4,-11-5 0 5,6 4-1-4,-17-9-4 4,0 8-1-6,-11 5-2 7,-11-4 0-7,5 2 1 7,-2-4 3-7,4-16 9 7,11-10 2-7,7-26-8 7,6-17-22-6,10-37-95 6,1-22-250-8,-4-26 239 7</inkml:trace>
    </iact:actionData>
  </iact:action>
  <iact:action type="add" startTime="269799">
    <iact:property name="dataType"/>
    <iact:actionData xml:id="d12">
      <inkml:trace xmlns:inkml="http://www.w3.org/2003/InkML" xml:id="stk9" contextRef="#ctx0" brushRef="#br0">18436 11084 4 0,'-19'54'1'5,"5"-70"0"4,1 8 0-4,-3-10 17 5,4-1 16-5,-5 1 28 5,2-8 9-5,6 0 0 5,-2-4-12-5,8 2-22 5,1-8-10-5,4-2-15 4,-1-7-6-3,9-6-6 4,-4-2 0-5,0-7-1 5,9 3 0-5,-3 1 1 6,2 4 0-7,7 4 0 6,-9 0 2-6,7 4 1 8,-1 1 1-8,-3 2 0 5,7 2 0-4,3 4-2 5,2 2-1-5,14 13-2 5,-5 6 0-5,-1 4 4 5,1 9 6-5,-9-1 13 5,6 7 6-5,-2 12 1 5,-2 0-3-5,-2 10-6 6,2 5-5-6,-8 1 0 4,-2 8 1-4,-3 7-3 5,-5-4 1-5,1 8-2 5,-4 0-4-4,1-3 2 3,-4 8 20-4,0-9 11 5,0 0 4-5,-5-9 2 5,0-1-18-5,-7-7-8 5,3 1-3-5,-6-1-4 5,2-1-4-5,-3-3-4 5,2 1-1-5,-5-12 0 5,-1 1 1-6,1-3 2 6,0 1 0-5,-5-3-2 6,0-2 1-7,-1 1 1 7,-4-5 22-7,1 3 19 6,-7-6 6-5,0-1 3 6,3 1-21-7,-4-1-19 7,2-2-6-7,4 3-7 7,-3-6-1-7,1 3-1 6,8-2-1-5,-3-3 1 9,-1 2 0-13,5-6-1 13,-9-4 0-13,4-4-2 9,-2-5-5-5,-5-14-119 6,-6-10 91-7</inkml:trace>
    </iact:actionData>
  </iact:action>
  <iact:action type="add" startTime="275192">
    <iact:property name="dataType"/>
    <iact:actionData xml:id="d13">
      <inkml:trace xmlns:inkml="http://www.w3.org/2003/InkML" xml:id="stk10" contextRef="#ctx0" brushRef="#br0">16725 10002 31 0,'-20'9'24'4,"1"7"5"6,2 0-1-5,-2-8 10 5,0 7 7-5,-3-12 21 4,-7 1 8-4,-1 2 3 6,1-3 0-7,-4 3-9 7,9 2-10-6,-4 3-22 5,1 3-14-5,5 12-20 5,3 3-3-5,0 1-3 5,6 7 1-5,-4-9-1 5,1 0 1-4,5 5 1 3,5-1 1-4,1 2 1 5,1-1 0-5,8 0 4 5,-10-3 2-5,16 0 1 5,-6 0 0-5,10-2-4 5,4 2-1-5,-3-3-2 5,3 0 0-5,5-3 0 6,4-7-1-7,0 6 1 6,-4-2 0-5,6 6 2 5,-7 1 3-6,6-4 7 8,2 2 3-7,-3-8 6 5,4-4-1-6,2 0-8 6,0 2-3-4,8 7-7 4,-6-4 0-6,3-2 0 7,-10-4 0-6,4-3 1 6,1 2 5-7,-16-6 11 5,17 15 1-4,-10-16 2 5,1 4-5-3,4 2-10 1,-6-9-3-2,-4 4-1 3,9-1 0-4,-2 1-1 5,-8-3 0-5,9 5 0 5,-3 0 3-5,1 0 26 5,5 3 6-5,-2 0 7 5,-1 0-1-4,6-8-24 3,-1 5-5-5,1-2-8 9,1 2-1-9,-2 1-3 4,-4-1-1-2,-1 0-1 3,-2-5 0-3,2 4 0 4,-1 0 2-4,4-2 2 3,-9 6 0-4,-7-11 1 5,6 0 9-7,-5-6 4 7,7-2 0-5,8 2 0 5,-8-4-9-5,-8-4-6 5,8 0-1-5,-11 1-1 5,3 1 0-6,11 1 0 7,-4 6 0-6,-3-11 1 5,0 2 0-5,4-3 0 5,-10-18 0-4,3 5 0 3,-1-6 0-3,-2-8 0 3,1 8-1-4,-4-5 1 5,5 2 1-5,-6 6 3 5,-1-1 0-6,-4 1 3 7,-3 2 2-6,-3-2 1 4,-4-3 0-4,1-2-4 5,-7-1-2-5,-1-4-4 5,-6-3-1-5,-2 2 3 5,-13-6 1-5,-9 0 5 5,-3-4 1-5,-7 4 1 5,2 4-1-5,-7 4-2 5,4 9-2-5,-8 4 0 5,-5 7-2-5,-3 0 1 6,-4 3 22-7,2 0 6 6,-2-3 0-5,4 5 0 6,-5 0-22-7,2 4-3 6,-11 5-2-5,-14 5-5 5,-12 3-23-5,-12 8-107 5,-2 5-143-5,-13 23 168 5</inkml:trace>
    </iact:actionData>
  </iact:action>
  <iact:action type="add" startTime="301357">
    <iact:property name="dataType"/>
    <iact:actionData xml:id="d14">
      <inkml:trace xmlns:inkml="http://www.w3.org/2003/InkML" xml:id="stk11" contextRef="#ctx0" brushRef="#br0">16886 11706 39 0,'8'0'36'5,"-7"6"8"5,4 4-1-5,-2 1-14 5,6 0-8-5,-4-5-13 5,-5 0-4-6,-1-2-2 6,4 5-1-5,-3-3-1 5,3 1 0-5,6 1 0 5,-7-7 0-5,9 7 0 6,-5-2 0-8,1 2 0 8,-1 2 1-6,-1 1-1 5,6 6 1-5,-7-6 1 5,-4-2 0-5,0-6 22 6,0 2 4-7,-1-5 1 6,-1 0-1-5,1 0-21 5,-1 0-6-5,-1 0-1 5,3 0-1-4,0 0 0 3,0 0 1-4,0 0 0 5,0 0 0-5,0 0 1 5,6 10 0-5,0 5 2 5,2 3 4-5,19 37 13 5,-21-44 2-5,-3-2 1 6,-1-6-5-8,0-3-11 9,-2 4-3-10,0-4 0 9,0 0 0-5,0 0 0 4,0 0 0-6,0-4 1 5,0 3 1-3,0-1 2 4,0 1 0-4,0-1 0 3,0 1-1-3,0-1-7 3,0 0-41-4,0 1 30 5</inkml:trace>
    </iact:actionData>
  </iact:action>
  <iact:action type="add" startTime="301902">
    <iact:property name="dataType"/>
    <iact:actionData xml:id="d15">
      <inkml:trace xmlns:inkml="http://www.w3.org/2003/InkML" xml:id="stk12" contextRef="#ctx0" brushRef="#br0">17016 12021 67 0,'-20'55'58'8,"17"-44"16"-4,4-3 31 6,-2 1 17-5,-7-1 18 5,6-3-5-5,1-2-21 5,1-3-15-5,0 0-39 5,0 0-18-5,-2 0-28 5,1 0-7-5,-1-3-5 5,-1 1-1-5,1 1 0 5,1-1-1-5,-1 1-1 5,1-1-1-5,-1-3-1 6,-1-7 1-7,0 2 1 6,-2-1 0-5,5 0-1 5,0 5 0-5,0-2-1 5,0 5 0-5,0 1-1 5,0 1 1-5,0-1 0 6,0 2 0-7,0-1 1 6,9-9 1-5,1 4 0 7,2 0 1-10,-1 1 0 7,7 0 0-3,35-3 0 4,-43 8 0-6,7-4 1 7,-11-1 0-6,8-6 0 6,7 8 0-7,-4 1-1 7,7 0 0-5,-5 4 0 3,-7-4 0-4,2-1 0 4,7 6 0-2,-8-9 0 2,9 5 2-4,-2-7 0 4,-4-2 1-3,4 2 0 4,4-6 1-5,-8 0 3 4,2-2 0-4,0 2 0 6,-3 0-2-7,0 5-3 6,2 2-2-4,0 6 0 4,-4-4 0-6,1 7 0 7,3-2 0-7,-3-2 0 7,1 4 1-6,0-2 0 4,-10-7 0-5,9 9 0 6,0 3-1-5,-1-1 0 5,1 3 1-4,-6-1-1 4,8 0 0-6,-4 5 0 7,-5 3 0-7,2 5 1 8,-1 0 0-9,5 2 0 7,7 1-1-4,-3-8 1 3,-2 3 0-2,-1-9 0 1,-13-3 1-3,2-2-1 5,-1-3 1-4,-2 0-1 3,0 0 1-4,0 0 0 5,0 0-1-6,5-3-1 7,4 0 0-6,4-1-1 5,-1 1 1-5,-1 2 0 5,2-1-1-5,0 1 1 5,2 1 0-5,40 4 0 4,-41-4 0-4,2 0 1 6,2 0 1-7,-1-3-1 7,0-6 1-6,4 1-2 4,-1-2-1-4,-1 4 1 6,0 4-1-7,-2-1 1 6,0 3 0-5,7-3 0 5,0 0-1-5,2 3 0 5,7-3-1-5,5 4 2 6,-2 4 0-7,-10-2 0 6,-1 5 2-4,-11-3-2 3,-5-2 0-4,7 3 0 6,0-2 0-7,-4 0 1 7,-2-4 0-7,-1-1 1 8,4-2 0-8,3-7 1 7,1 1 1-8,0-6-2 7,1 0 1-4,-12-3-1 4,7 1-1-6,-1 3 0 5,-10-2-1-3,9 5-1 3,-5 5-1-3,5 3 0 4,5 3 0-5,-5 1 1 5,6-1 0-5,-7-3 1 4,1-6 1-2,4-1 0 1,-2-5 0 0,9-1-1 0,0 6 0-3,-2-5 0 4,-2 5 0-4,-1-1 0 6,-4 5-1-7,2 6-1 6,1-3 1-4,0 7 0 3,3-4 1-4,-2 2 0 6,0 0 0-7,1-6 1 8,-3 8-1-9,0-3 2 7,2-4-1-5,-5 1-1 5,4-4 0-4,5 5-2 4,-2 1 0-6,6 7 0 6,-2 4 0-6,6 7 1 7,-6 2 0-6,7 10 0 4,0-3 1-4,-2 3-1 5,5 6-21-5,-7-3 16 6</inkml:trace>
    </iact:actionData>
  </iact:action>
  <iact:action type="add" startTime="481702">
    <iact:property name="dataType"/>
    <iact:actionData xml:id="d16">
      <inkml:trace xmlns:inkml="http://www.w3.org/2003/InkML" xml:id="stk13" contextRef="#ctx0" brushRef="#br0">15867 14090 49 0,'13'69'43'1,"-14"-70"8"10,-1 1-9-7,-1-8-23 6,3 6-7-4,-2 2-8 3,2 0-3-3,0-1-1 4,0-1 1-7,0 1 8 7,0-1 3-4,0 1 6 4,5-20 3-5,3 4 9 5,23-37 4-5,-20 42 10 5,0 1 4-5,-3-2-5 5,3 4-5-5,-1-1-10 5,-1 7-6-4,5 3-10 3,-3 2-2-4,-4-4-5 5,8-1-1-6,-5-3-1 8,2-4 0-8,12 7-1 8,-13-8 0-9,5 0 0 7,-10-3 1-5,2 6 5 6,3-1 5-6,5 2 0 4,4 7 0-3,-11-11-5 3,10 8-5-4,-11 3-2 5,3 0 1-4,7 8-2 4,-9-2 1-7,2 2-1 8,-2 0 1-7,-2-6 0 6,2 1 1-5,-1-3 7 7,5 1 9-9,-10-1 8 7,9-3 2-5,-4 0-5 6,3-2-9-7,-1 5-6 7,9 7-3-6,-10-3-2 4,4 1 0-4,1 1 0 5,-8-9-1-6,7 3 4 7,1-5 9-6,0 1 6 5,2-1 1-5,-5-3-1 5,3 3-10-5,0-1-5 5,-1-2-2-4,-2-1-2 4,-2 4 0-5,4 3-1 4,-7 2 0-4,7 2 0 5,-1-2-1-4,-4 0 1 3,6 0-1-4,0 3 1 5,-3 4 0-6,5-6 0 6,-3 1 0-4,1-4 1 3,3-1 0-4,-4-7 0 5,3 4 1-5,-7-2 0 5,2 5 1-5,0 3 1 7,-8-3 1-9,11 8 1 8,-6-5 0-7,2 6-2 6,2 0-2-5,-2-3-2 6,-1 7 1-7,7-1-2 7,1-1 1-7,0-1-1 7,1-4 1-7,-6-6 1 6,4-1 0-4,-10 1 1 3,10-5 1-4,-2 7 3 5,-12-2 1-6,12 6 1 8,-6 3 0-9,-2-3-3 8,12-1-3-7,-11 1-2 7,0-1 0-7,1-1 0 7,-4 4 0-6,4-7 0 4,9 1-1-3,-2-1 1 3,0-4 0-4,-4 6 0 5,-3-5 0-5,0 4 0 5,3 1 0-4,2 0 0 3,2 6 1-4,3 3-1 6,1-2 0-7,0 2 1 7,-2 2-1-7,-1 2 0 6,-1 2 1-5,-1 1-1 5,2 1 0-4,-8-13 1 3,5-3-1-4,-1 10 0 7,-5-9 1-9,4 4-1 7,0 5 0-5,3-13 0 5,3 9 0-5,7 4 0 6,-5-7 0-8,-2 14 0 8,-1-6 0-6,-1-1-1 6,1 4 0-7,-6-11 1 6,1-2-1-5,3-1 1 5,-6-2 0-6,7 7 1 7,-2-7-1-7,3 1 0 6,-2 4 1-5,-2-5-1 5,6 4 0-5,-9-3 0 5,5-5-1-5,-3 2 0 6,-4 0 0-7,4-3 1 6,6 7-1-4,-9-4 1 3,-3-2 0-4,2 1-1 5,-2-9 1-5,0 8-1 5,7-1 1-4,-12-4 0 3,8 6 0-4,10 4-1 5,-7 0 0-4,4 0 0 3,-4-2 0-4,2-3-1 5,-4-6 0-5,10 2 1 5,0 1 0-5,0-6 0 6,8 1 0-6,-8-4 1 4,0-5-1-6,-1 3 0 8,-2 2 0-6,6 0 0 5,0-5 0-5,-1 1 0 5,2 2-1-5,-1 0 0 5,0 10 1-5,0-2-1 6,0 5 1-7,1 1 0 6,-6 2 0-5,-1 1 0 6,1 5-2-8,-3 4 23 8,-1-3 2-6,2 12 1 6,-5-3 3-7,7 1-22 7,-4-3-1-7,-1-2-2 6,-1-1 0-5,0-3 0 5,4 3-1-4,-4 0-1 5,-2-4 1-8,-1 3-1 8,1-1 1-8,7 6-1 8,-2 3 0-5,2-1 0 4,-2 1 0-7,-3 4 1 7,2-6 0-5,2 4 0 5,0-1-1-4,-4-7 1 4,-4 4-1-6,-3-10 1 6,8 5 0-5,-2-5 0 6,-1-3-1-7,7 0 0 8,-7 0 1-10,-2 0-1 8,4 6 0-4,-5-1 0 6,10-3-1-9,1-1 1 7,0-2 0-5,-1 1 0 6,-3-2 0-7,2-1 0 7,-1 0 0-7,-3 3 1 7,2 0 0-7,0 3 1 7,-5 2-1-6,3-2-1 4,0-1 0-4,-5-2 0 6,8 1 0-7,0 4 0 8,-4-4-1-9,5-1 1 6,-2 7 0-3,-2-7 0 4,0 8 0-6,-2-7 0 6,4-1 0-4,-4 5 1 3,2-4 0-4,4 9-1 6,-6-5 0-7,4-4 0 7,-1 4 0-6,1-4-1 4,1 4 1-3,-3-5 0 3,2 5 0-4,-2-11 1 6,-5 2-1-7,8 4 0 8,-3-3-2-9,-3 2 1 7,6-1-1-5,-3 2 1 5,-5-8 1-5,7 4 1 5,3-1 0-4,-7-6 2 4,4 5-1-6,1 1 0 6,-9-6 0-5,-1 9-1 5,7 2-1-5,0 0 0 5,-6-3 0-6,8 3 0 7,-5-5 0-6,1 1 0 4,5 5 0-4,5-4 0 5,-11 5 0-5,3-4 0 5,0 4 0-4,-8-6 0 3,0-2 0-4,2 5 1 5,-5-1-1-5,0 0 1 6,0 1 0-7,0 1 0 6,2-2 0-5,7 1-1 6,-9 1 0-7,0-2 0 6,0-1 0-6,0 1 0 7,11-1 0-6,-1 2 0 7,-9 1 0-9,9 0 0 7,-7 0 0-5,1 0 1 5,9 3-1-5,-2-2 1 5,-5 4 0-4,-3-5 0 3,5 2 1-4,-5-2-1 5,1 0 0-5,-4 0-1 4,7 1 0-4,-5-1 0 5,1 2 0-6,2-1-2 7,-4-1 0-6,9 2-1 7,-2 0-46-8,9 1 37 5</inkml:trace>
    </iact:actionData>
  </iact:action>
  <iact:action type="add" startTime="510549">
    <iact:property name="dataType"/>
    <iact:actionData xml:id="d17">
      <inkml:trace xmlns:inkml="http://www.w3.org/2003/InkML" xml:id="stk14" contextRef="#ctx0" brushRef="#br0">15466 12956 34 0,'-23'44'15'4,"13"-43"-9"5,20 7-3-3,-14-8-3 4,8 5 0-5,-1-4 1 5,-5-1 2-5,2 0 11 5,0 0 3-5,0 0 7 4,6 21 0-3,1-1-4 4,15 39 1-5,-13-39-2 4,-4-7-3-4,4-4-7 6,-1 2-2-7,-5-11-3 6,8 5 0-5,7 1 0 5,-14-4 5-5,11 4 32 5,-1 3 1-4,0 2 2 3,6 2-4-5,4 4-31 7,0-4-1-7,-4-1-4 7,-1-2-1-6,0 2 1 6,-2-4 6-7,-6-3 46 6,2-5 3-5,-10-1 6 6,3-4-3-8,4 5-37 8,-1 5-2-4,-3-5-4 1,1-4-4-2,4 9-7 2,-2-6-3 0,5 4-3 0,5 1 0-3,-6-8-2 5,7 2 1-5,1 1 0 5,-2-4-1-5,-2 3 1 5,-5-1 2-5,-5-3 0 5,1-4 1-5,-7 4 1 4,2 4-1-3,-1-1-2 3,-2 3 0-3,0-1-2 4,0 1 0-6,0-2-1 6,6 1 0-6,12-6 0 8,-6 1 1-8,42-22 0 7,-40 25 0-7,-2-4 0 8,1 6 1-8,-10-2 1 5,-1-1 0-4,2 0-1 6,-4 2 1-6,0 1-1 4,0-1 0-4,5-6-1 5,1-12 0-5,1 2 0 5,30-32 0-5,-18 45 0 5,-12 2 0-5,-7 1 1 5,-3-2-1-5,1 2 0 5,0 1 1-5,2-1-1 5,0 2 1-5,0 0 0 5,0 0-1-5,0 0 0 5,0-2 0-4,0 2 0 2,0 0 0-2,0-1 1 4,0 1 1-6,0 0 1 6,0 0 2-5,0 0-1 5,0 0 0-5,0 0-1 6,0 0-2-7,0 0-1 6,0 0 0-5,0 0 0 5,0 0-1-5,0 0 1 6,0 0 0-6,0 0 0 4,0 0 1-4,0 0-1 5,0 0 1-5,0 0-1 4,0 0 0-3,0 0 0 4,0 0 0-5,0 0 0 5,0 0 1-5,0 0 0 5,0 0 0-5,5 1 0 4,0-1 0-3,3 0-1 5,-5 0 1-7,-2 0 0 6,7 0-1-5,0 0 1 4,-3 0 0-5,7 0 0 8,-8 0 27-9,0-1 9 8,3-1 1-5,-7 1 2 3,6-1-27-4,-3 2-7 5,0-3-2-4,0 1-2 2,2-1 0 0,3 0-1 0,-6 2 1-3,1-1-1 5,-3 0 0-5,0 2 0 4,0-1-1-3,0-2 0 4,6 1 0-5,2 1 1 5,-8 1 0-5,0 0 3 4,0 0 0-3,0 0 1 5,0 0-1-7,0-2-2 6,0 2 0-5,1 0 1 5,-1 0 0-5,0 0 3 5,4 0 1-6,-4 0 1 7,0 0 1-8,0 0-1 8,0 0-1-6,0 0-3 5,1 0-1-6,-1 0-2 7,3 2-1-6,2-1 1 4,0 1 0-4,-5-2 1 5,0 0-1-5,1 0 0 5,-1 0 0-4,3 3 0 3,-3-3-1-4,8 1 0 5,-3 1-1-5,6 1 1 5,-5 0 0-4,4-1 0 3,-9-2 0-3,4 0 1 4,-2 0 0-6,-1 0 0 7,6 0-1-6,-8 0 0 5,0 0 0-5,4 0 0 5,4 0 0-5,-1 0 0 5,0 1 0-5,0-1 0 5,-4 0 0-5,0 0 0 5,-3 0 1-5,2 0 0 4,4 0-1-4,0 0 0 5,4-1 0-5,-4-1 0 6,-1 1 1-7,1-1 0 6,0 1 1-4,-4-1 2 3,3 0 3-4,-1 2 2 5,-2-1-1-5,1-2-1 5,2 1-3-5,1 2-3 5,3 0 0-4,-2 0-1 3,-1 0 1-4,-1-1 0 5,1-1 0-5,2 0 1 5,-5 1 0-5,6 1 0 6,-7 0 0-7,0 0-1 6,4 0 1-5,-3 0 0 5,0 0 0-6,0 0-1 7,-3 0 0-6,7 0 0 5,1 1 0-5,-7-1 0 5,5 2 0-4,-1 0 1 2,-3-2-1-3,1 0 0 5,-3 0 0-5,1 0-1 5,3 1 0-5,-1 1 1 4,5 2-1-3,-4-2 1 4,1 0 0-5,3-1 1 5,-7-1-1-5,6 2 0 5,-1-2 1-5,0 1-1 7,-1-1 0-9,3 0-1 7,-2 0 1-5,2-1-1 4,2 1 0-3,1 0 0 5,-7 0 0-7,4 0 0 6,-3 0 0-5,4 0 0 5,2 1 0-5,-3-1 1 5,0 0 0-5,3-1 1 5,-9-1 1-5,2 1 1 6,3-1 2-7,-6 0 4 6,4 2 1-5,1-1 0 5,4-2-3-6,-6 1-4 7,3 2-2-5,1 0-1 2,-8 0 0-2,4 0 0 4,6 0 0-6,-10 0 1 6,4 0-1-5,9 2 0 6,-10-2-1-8,10 3 0 8,-8-3 0-6,-5 0 0 5,1 0 0-4,-1 0 0 3,2 0 0-4,7 1 0 7,-9-1 0-9,14 2 0 7,-9 0 1-5,0-1-1 5,-1 1 0-5,-2-2 1 4,1 1-1-3,2 2 0 4,4 2 0-6,-9-5 0 7,0 0 0-6,0 0 0 6,0 0 0-6,8 2 0 3,2-1 0-3,-6 1 0 5,3-2 1-5,-3 0 1 5,1 1 4-5,-3-1 13 5,-1 0 1-5,6 0 1 5,-7 0-5-5,11 2-12 5,-2 0-1-4,-1-1-2 3,1 1 1-4,-7-2-1 5,6 3 0-5,-2-2-1 5,-3-1 1-4,5 0 0 3,-6 0-1-5,-2 0 1 7,4 2 0-6,0-2-1 5,-1 0 1-6,0 0 0 6,3 0-1-5,8 0 1 7,-11 0 0-8,8 0-1 6,-7 0 1-6,-4 0 0 6,3 0 0-4,1 0 1 4,-4-2 1-7,7 2-1 8,-3-1-1-6,-2-2-1 5,7 1 0-6,-4 1 0 7,0-1 0-7,3 0-1 6,-2 1 0-4,5-1 1 4,-1 1 0-4,1-1 0 4,-2 2 0-6,-1-3 1 6,1 0 0-5,-2 0-1 5,0 0 1-5,3 1-1 6,-4 0 0-7,2 2 0 6,-5-1 0-6,4-2 0 7,-1 1 0-6,-3 2-1 5,2 0 0-5,6 2 1 5,-10-2 0-4,6 3 0 3,2-2 0-4,-7-1 1 5,7 4 0-5,-3-3 0 5,-1 1 0-4,4-1 1 3,-9-1 0-4,2 0 2 5,-2 0 5-5,0 0 5 4,2 0 1-4,-2 0-2 5,1 0-5-5,-1 0-5 5,2 0-2-5,4 2-1 5,-4-2 0-5,1 1 0 5,-2-1 0-5,1 0 0 5,3 2 0-5,1-2 0 6,2 3 0-7,9-1-1 7,4-2-2-6,51 1-111 7,-33-2 85-10</inkml:trace>
    </iact:actionData>
  </iact:action>
  <iact:action type="add" startTime="530265">
    <iact:property name="dataType"/>
    <iact:actionData xml:id="d18">
      <inkml:trace xmlns:inkml="http://www.w3.org/2003/InkML" xml:id="stk15" contextRef="#ctx0" brushRef="#br0">18212 13026 107 0,'68'-59'71'10,"-70"59"-6"-6,-2 1-40 6,-1 1-31-5,3-2-50 5,-1 0-7-6,2 0 6 7,-1 0 8-6,1 0 56 5,-1 0 33-5,2 0 42 5,-2 0 15-5,1 0 1 5,-1 0-21-6,1 0-39 7,-7 8-14-6,0 4-11 5,-5 9-3-6,-20 37-3 6,24-39-1-5,3-3-4 5,1-2-1-5,0-2-1 7,-1-5 1-9,4 4 2 7,-2-8 2-4,-4 0 30 3,8 8 6-4,-3-6 4 5,3-2-1-5,0 0-30 6,0-5-7-8,0 1-8 8,0-1 0-6,0 1 0 5,0 1 0-6,0 0 1 7,0 0 2-7,0-2-1 7,0 0 1-6,3-1-1 5,6-1-1-5,-3-1 1 6,4 0-1-6,-4-1 1 5,0 0 0-7,4-1 0 10,-1-2-1-10,-2 3 0 7,5-1 0-5,-7 3 0 5,6-3 0-6,-3 1 0 7,1 0 0-7,7-4 0 7,34-15 0-8,-43 22 0 8,5 0 0-6,-7 1-1 5,4 2 1-3,-4 5 0 1,1 1 3-1,1 5 8 2,-4 2 3-5,3 1 2 7,-1-3-2-6,1-3-6 4,4 1-2-4,-1-2 3 5,2-1 6-5,-8-1 18 5,10 1 5-5,-8-1 2 5,-5 1-6-4,4 0-19 5,-4-6-7-8,0 0-6 7,0 0-2-5,0 0 0 5,0 0 0-5,11 6 0 5,7 2 0-4,-6-1 1 3,37 2 1-5,-41-15 1 7,4 4-1-6,-8-1 1 5,7 3 0-5,-8 0 2 4,-6-5 2-4,3 5-1 5,0 0 0-5,0 0-3 5,0 0-1-5,0 0-2 6,7 5 1-7,4-3 0 6,5-1 1-4,-10-1 1 3,2 0 0-5,-4 0 10 7,0 0 6-6,4 2 5 6,0 1-1-7,5 2-9 8,-10-4-8-9,6 2-4 7,-1 1-1-4,5-3 1 4,4 1 0-6,-3-1 0 6,40 10 0-5,-43-8 1 6,-4-3-1-7,6 2 1 6,-2-2-1-5,6 0-1 5,-1-3 0-5,0 0 1 6,1-2 0-6,-1-1 0 4,1 1 2-4,-1 0 18 4,-5 1 3-4,2-1 3 5,-2 3 0-5,-5-4-18 5,6 3-3-5,-5 6-4 5,2 0-1-4,-4 3 0 3,4-1-1-4,-2-2 1 7,4 2-1-10,-5-2 0 9,-1-1 1-7,1-1 1 6,-6-2-1-4,0 1 2 4,0 0 1-5,0-2 1 5,0 1-1-5,0-1-1 5,5 0-2-6,10 2-2 7,1-3 1-6,0 2-1 5,36-1 0-4,-43-1 1 3,-1 3 0-4,3 0 0 5,-9-5 0-4,15 5 1 4,-15-1 0-6,2-4 0 6,6 3-1-5,-12 1 0 5,2-1 0-5,0 1-1 4,0-1 0-4,0 0 0 5,18 2 0-5,-14 0 1 5,9 0-1-4,6 2 1 3,25-4 0-5,-38-4-1 8,-3 6 19-8,-3-6 7 6,5 6 1-5,-5 0 4 6,0 0-22-7,0 0-7 6,16 3-1-4,1 0-1 3,41 13 0-4,-40-16 0 5,-1 0 0-5,2 8 0 5,-4-8 1-5,3 3 0 5,-1 2 0-5,8-1 1 5,0 3 1-5,1 1-1 5,-4-4 1-6,-3 4 2 7,6-2 12-6,-5-6 9 5,-2-4 0-7,7 1 0 8,-6-1-14-6,-1 3-8 5,3 1-1-5,-4-2-1 6,2 1-1-6,6-6 1 4,-9 3-1-3,0-9 0 3,1 4 0-3,-1 2 0 3,-8-4 2-4,17 11-1 5,-16-8 3-5,-1-4 7 5,6 12 0-4,-11-6 0 18,-1 2-2-23,0 1-8 0,-2 3-1 1,1-3 0 9,20-5 0-6,-6 4 0 5,34-31 1-4,-43 22 2 4,6-1-2-6,-9 2 19 6,3 5 1-5,-1 1 0 6,-5 0 1-7,8 4-19 6,-8-4-2-5,0 1-1 5,0 4-1-6,0-1 0 6,0 0 1-5,0 1 0 5,0-1 0-5,0 1 0 5,0-1-1-5,0 2 1 5,0-3 0-5,3 0 0 5,8-7 0-5,-5 6-1 5,0-3 1-5,1 4-1 5,-7 2 0-5,0-1 0 5,0 2-1-4,3-5-1 3,6-1-28-3,1 0-267 3,12-4 215-4</inkml:trace>
    </iact:actionData>
  </iact:action>
  <iact:action type="add" startTime="536377">
    <iact:property name="dataType"/>
    <iact:actionData xml:id="d19">
      <inkml:trace xmlns:inkml="http://www.w3.org/2003/InkML" xml:id="stk16" contextRef="#ctx0" brushRef="#br0">19067 13985 23 0,'-2'0'10'3,"1"-2"-6"7,-1 1-1-5,-3-23-2 5,-1-42 0-5,6 47 22 6,-1 5 13-8,-3-3 28 6,-3 4 11-4,0 4-6 6,-2 2-9-7,-4 9-24 7,5 6-13-7,-1 7-15 6,-1 0-4-4,3 8-2 4,0 1-1-5,-2 1 1 5,3-5 0-6,-1-5 5 6,-5-4 9-5,-1 0 13 7,-1 1 4-8,4 6 0 7,-1-1-7-4,5 6-13 0,-3-4-3-2,4 2-6 5,-1-4-1-4,-1-6-2 3,6 2 0-3,-1-4 0 3,-4-6 1-4,4 2 2 5,1-5 10-5,-1 0 13 5,1 0 1-4,1 0-1 2,0 0-11-3,0 0-13 5,0-2-1-6,0 1-1 6,0-1 0-5,0 1 0 5,0-1 0-4,0 1 1 3,0 1 0-4,0-4 1 5,0 3 0-5,0-1 1 6,0 1-2-6,0-1 1 5,0 1 0-5,0-1 10 5,0 0 11-5,0 1 9 5,0 1 3-6,0 0-4 8,0 0-10-8,0 0-7 6,0 0-4-5,0 0-4 5,0 0-2-5,0 0-3 7,0 0 0-10,0 0-2 9,0 0 0-6,0 0 0 6,3 0 0-7,8 5 0 6,-6-4 1-5,7-1 1 6,-4-1 0-7,1-3 1 6,-2 3 0-6,-7-1 2 21,0-1 1-25,9-2 1 2,-1 1-1 1,-2 1-1 7,1-2-2-4,-1 2-1 3,-1 0-1-4,-4 1-1 5,2-1 0-5,-1 3 1 5,6-7 0-5,-2 1 1 5,2 1 0-5,-2-1 1 5,-1 3 0-5,4 0-1 5,-4-2 1-5,-2 0-1 6,-3 4 1-7,7-4-1 5,-4 2 0-3,-2 1-1 4,6-4 0-5,1 1 0 6,1 1 0-7,2-1 1 7,2 0 1-7,-6-1 0 6,1 1 17-5,0-3 12 5,2 2 0-5,-6 1 0 5,9 1-16-6,-5-1-13 6,1 3-1-6,-4-1-1 7,1 2 0-6,1-1-1 5,-1 0 1-5,6 2 0 6,3 2 1-6,-4 0-1 4,1-1 1-3,-4-1 0 3,-5 0 1-4,-3 0 9 5,0-1 4-4,0-1 3 3,0 2 0-5,10 0-10 7,-9 0-3-5,-1 0-4 3,3 0-1-4,-1 0 1 5,1 2-1-4,-1-2 0 3,4 1 0-3,-3 2-1 6,2 0 1-10,4 2 1 8,-9-5 0-5,3 2 2 5,2 1 1-5,6 2 3 6,-3-1 0-9,0-2 0 9,0 1-1-6,-5-3-2 6,0 0 0-8,0 0-2 9,-3 0 0-8,5 2-1 6,11 2-1-4,-4-2 1 5,-4 1-1-8,3 0 0 7,-11-3 0-5,8 2-1 5,-2-2 1-5,-4 0 0 5,1 0 0-5,6 1 4 5,-5-1 3-6,5 0 4 8,5 0 1-8,-4 0-3 7,5 5-3-7,-8-3-3 6,-4-2 0-6,8 3-2 8,1 0-1-8,-4-1 1 7,5 1-1-8,-2 1 1 8,-2-2 0-5,4 1 2 3,-4-1 2-5,-1-2 8 6,3-2 2-3,-3 1 0 1,5-3-1-2,-4 1-6 3,2 0-1-4,2 2-1 5,-4-1-1-5,2 2-2 5,0 2-1-6,2-1-1 9,-2-1-1-11,1 0 1 9,4 0 0-6,33-3 0 5,-43 0 1-5,4-2 0 5,-6-1 6-5,4 6 19 5,-1 0 0-5,-1 6 2 6,3-1-6-8,-6 1-18 8,7 0-2-5,-2-2-1 2,3 10-2-2,0-3 0 5,-5-2 0-7,0-1 0 7,1-3 0-7,-3-5 0 6,-4 0 1-5,0 0 1 5,0 0 2-6,0 0 3 6,0 0 0-6,0 0 1 6,0 0-2-4,5 0-4 4,5 1 0-5,-3 3-2 5,4-1 1-4,1 1-1 3,-3 1 1-4,0-2-1 5,-2 0 1-5,1-1-1 5,-1-2 1-6,6 0 0 8,-10-2 0-8,16-2 0 7,28-12 0-6,-42 6-1 4,1 3 0-4,-4-1 0 5,4 5 0-5,5 1-1 5,10 5 0-5,-7-1 0 5,-2-2 0-5,3-2 1 7,-9 1-1-9,-1-3 1 7,7 4 0-5,1 0 0 5,-7 0 0-5,8 0 0 4,-3-1-1-3,-9 1 1 2,9-2-1-3,-2 1 0 6,2-1 1-6,2 2-1 5,-5 0 0-5,3 2 0 6,-2 1 0-8,5 0 0 7,-1-1 0-4,-4-1 1 3,2 1-1-3,-6-5 1 3,6 3 0-3,-3-5 0 4,1 0-1-6,6 7 1 7,-6-2 0-6,0 3-1 6,2 2 1-7,-4-5 0 6,-1-2 0-4,0 0 1 3,-6 2-1-3,0 0 0 3,0 0 0-4,0 0 0 5,4 0 0-5,-1 0 0 5,5 0 1-5,-4 0-1 5,1 0 1-5,3 0 0 5,-3 0-1-6,1 0 1 6,-1-1-1-5,-1 1-1 5,-1 0 1-5,2-2 0 5,3 1 0-5,-5 1 0 4,2 0 0-3,1 0-1 4,-1 0 0-5,-3 0 0 5,5 0 0-5,0 0-150 4,10 8 113-3</inkml:trace>
    </iact:actionData>
  </iact:action>
  <iact:action type="add" startTime="549373">
    <iact:property name="dataType"/>
    <iact:actionData xml:id="d20">
      <inkml:trace xmlns:inkml="http://www.w3.org/2003/InkML" xml:id="stk17" contextRef="#ctx0" brushRef="#br0">16993 16219 126 0,'34'-41'108'9,"-42"41"0"-4,1-4-49 7,-1 1-6-8,1-2-47 5,7 2-6-4,-1-7-1 5,-1-4-1-4,2-3 1 3,-1-4 1-4,-4 7 2 5,0 6 18-4,5 7 25 3,0 2 6-3,-1 6 9 3,1-7-11-5,0 0-16 7,-2 4-3-7,1 9-7 7,-1-5-5-6,-1-8 1 5,1 1 15-5,1-1 20 4,-1 0 12-3,1 0 9 4,-1 0-7-5,2 0-7 5,-2 0-7-5,1 0-13 5,-1 0-9-5,2 0-20 5,0 0-6-5,0 0-6 4,0 4-1-3,0-1 1 4,0 0 0-6,0 0 1 6,5 5 0-6,-5-8 2 7,0 0 1-6,0 1 4 5,0-1 2-5,3 10 1 4,2-5-1-3,0 7-5 5,4-2-3-7,8 2-2 5,43 42-1-2,-39-50-1 2,4 3 2-4,-5-10 0 6,-2-7 0-7,0 2 1 7,-2-3 1-4,0 8 1 0,-5-3 0-1,-3 4 0 3,3 1-1-4,-2-4-1 5,5 0 1-5,2-6-2 5,1-1 1-5,1 2-1 6,-1-2 1-6,3 1 0 4,-1 4-1-4,2 1 17 5,-4 0 4-4,2 1 3 3,-2 2 0-4,-1-3-16 5,0 2-5-6,-2 1-1 6,6 2 0-5,-2-1-1 5,-4-4 0-5,2 4 1 6,-5-1-1-7,-5 1 0 6,5 2 1-5,-5-3-2 5,4 3 1-5,1-4-1 5,0-1 0-4,4 5 0 3,-3-3 0-4,-3 1 1 6,7-1-1-7,-13-5 1 6,3 2 0-5,2 3-1 7,1-2 1-10,-4 2-1 10,14 3 0-8,-13-8 1 6,-3 8 0-6,9-8 0 6,-6-4 0-4,8 5 0 4,-6-8 0-5,1 7-1 5,-1 3 0-5,2-1 0 5,4 4 0-4,-3 0 0 3,5 1-1-4,-2-4 1 4,-3 2 0-4,0 1 0 5,3-2 1-5,-3-3 0 6,6 3 0-7,-6-4 0 6,0 3 0-5,2 0 0 5,-1 1 0-5,3 4-1 5,-4 3 0-5,1 0-1 6,2-1 1-7,2 1-1 6,-3-3 1-5,-1-2 0 8,2 1 0-12,-3-4 0 10,5-1 0-6,1 1 0 6,-1-1 0-7,2 1 1 6,-1 2 0-5,-1 1 0 4,-1 2-1-3,-4 5 0 4,0-2 0-5,4-1 0 5,-1 2 1-5,-2-2-1 5,-1-1 1-6,2 3 0 6,-5-4-1-6,0 0 2 8,-5 0-1-8,-2 0 1 6,-1 0-1-6,0 0 0 7,0 0 0-7,0 0-1 6,0-4 0-3,0 3 0 2,3-1 1-5,1 2 0 6,-1-1 0-4,0-1-1 4,5 1-2-5,0-1-25 5,11 2-116-5,-1 2 101 5</inkml:trace>
    </iact:actionData>
  </iact:action>
  <iact:action type="add" startTime="558128">
    <iact:property name="dataType"/>
    <iact:actionData xml:id="d21">
      <inkml:trace xmlns:inkml="http://www.w3.org/2003/InkML" xml:id="stk18" contextRef="#ctx0" brushRef="#br0">14709 15060 18 0,'-1'-2'8'9,"-2"0"-4"-4,1 1-4 5,0 1 0-6,1 0 0 7,-1 0 0-7,2 0 21 7,-1 0 17-7,-1 0 38 7,2 0 16-6,0 0 10 5,2 5-5-6,-1-2-21 6,-1 1-11-5,5-2-24 6,6 4-9-6,0 1-16 5,8 2-5-5,34 21-8 4,-35-27-1-4,-1-1-1 5,-1-5 1-5,-4-2 8 6,4-5 13-6,-7 3 20 5,6 0 5-6,-1 1 4 7,2 3-8-6,2-4-10 5,0 1-3-4,1 3-5 3,-2 1-5-4,3 2-7 4,1 4-3-3,-4 0-4 4,2 3-2-5,-3-3-2 4,1-4 1-5,-3 2-2 6,-1-2 1-5,-5-2 2 5,3 1 0-4,-3-4 1 3,3 5 2-4,1 8 2 6,-5 0 2-7,4 6 5 7,-2 2 0-6,5 3-2 5,2 4-3-6,0-1-5 8,-7 2-2-8,-3-4-1 6,-3-7 0-5,1-7-1 6,7-3 3-7,-8-1 5 7,3-1 4-7,-6-2 2 6,0-1-1-5,0 1-6 5,0-1-3-5,0 1-6 6,0-1 0-7,0 2-1 6,0-3-1-5,0 1 0 5,0 1 0-5,0-1 0 5,0 1-2-5,0-1-35 5,3-1-84-5,7-24 82 4</inkml:trace>
    </iact:actionData>
  </iact:action>
  <iact:action type="add" startTime="559458">
    <iact:property name="dataType"/>
    <iact:actionData xml:id="d22">
      <inkml:trace xmlns:inkml="http://www.w3.org/2003/InkML" xml:id="stk19" contextRef="#ctx0" brushRef="#br0">15872 15316 158 0,'-3'10'60'9,"-2"-3"-38"-5,8-3-25 7,2 2 0-6,-5-6 0 4,0 0 1-4,0 0 18 6,0-2 9-7,0 1 36 6,0-1 12-4,0 1 2 4,0-1-4-4,0 0-31 3,0 2-13-5,0-3-18 7,0 2-5-6,0-1-4 4,2-4-1-4,9-4 1 7,-5 3 0-9,0 3 1 7,1-2 3-4,-6 3 38 3,1 1 14-3,-2-4 15 4,3 3 4-7,3-2-37 8,-3 2-13-6,2-2-16 4,5-3-5-3,-1 1-3 4,4 0 0-6,-9 3 1 6,6-3 7-4,-1 1 15 3,-1 3 7-4,6-2 10 5,-4 4-4-3,-7-1-10 2,16 2-7-4,-13 0-12 5,5 0-3-5,2 0-3 6,-6 0-1-7,8 0 1 6,-6 0 0-5,8 0 4 5,32-5 6-4,-38 2 11 4,0-2 4-6,-3 5 2 6,9 2-6-4,-2-4-10 2,0-1-4-2,-7-6-4 4,3 1-2-4,5 3 0 3,-3 0 0-4,-6 2 9 5,4 2 8-6,4-1 8 7,2 2 1-7,2 0-6 6,-2 0-9-5,5-6-8 6,-1 3-3-7,1-4-1 6,-4 1 0-4,-2 0-1 3,0-4 1-4,0 3 1 4,-2 2 0-2,0 2 16 2,-5 0 2-4,7 3 3 6,-2 1 1-7,2 1-15 6,0 1-4-3,-2-2-3 1,-3-2-2-2,5 1 0 3,0-6 0-4,1 2 0 5,0-2 0-5,2-3 0 5,-5 1 1-5,7 0 0 5,-4 3 1-4,-6 2 7 4,0-5 1-6,0 3 3 7,6 1-1-7,4 4-7 6,-1 0-2-5,-1 0-3 5,-6 0 0-7,6-3-1 9,-5-4 1-9,1 4 0 8,3-2 0-6,-4 2 1 6,2 2-1-7,-5-4 1 6,8 2 0-4,-2 1 6 4,0 9 3-6,2 0 2 6,-13 0 1-5,5 7-6 6,-1-5-3-7,-2 7-3 6,9-2 0-5,-4-6-1 5,-1 0 0-6,-2-3 1 8,1-2 0-9,1 0 1 9,-2-3 0-8,-1-3 2 6,-3 6 0-4,2-3 1 4,0 5 0-7,5 3-2 9,-7-8-1-8,7 3-1 7,-2 1-1-6,-5 1 1 3,7 1-1-3,-9-4-1 4,7 0 2-3,-4-2-1 4,0 0 0-6,0 0 0 7,-3-2-1-6,-4 2 0 5,0 0 0-5,0-2 0 5,2 1 0-5,15 1 0 7,-6 0 1-8,4 0-1 5,35 1 0-4,-38-2 0 6,-1 2 1-8,2-1-1 7,1 4 0-4,-3-6 1 5,-1-4-1-7,2 4 0 6,-2-4 1-5,2 7 0 6,-1 3 0-7,0-4 0 6,0 1-1-4,0-1 0 3,4 0 0-4,-1 0 0 6,3 5 0-7,-1-5 0 6,-8 1 0-6,11 3 1 6,-8-4-1-5,4 3-1 5,-1-2 0-5,1 6-3 6,10-6-2-6,5-1-67 5,14 3-138-6,16-3 141 6</inkml:trace>
    </iact:actionData>
  </iact:action>
  <iact:action type="add" startTime="563855">
    <iact:property name="dataType"/>
    <iact:actionData xml:id="d23">
      <inkml:trace xmlns:inkml="http://www.w3.org/2003/InkML" xml:id="stk20" contextRef="#ctx0" brushRef="#br0">19896 15300 49 0,'2'-7'43'4,"3"-11"34"6,2 1 15-5,19-40 23 5,-22 45 9-5,3-3 7 6,-4 3-1-8,3 7-5 8,2 2-14-6,-2 5-31 6,2 5-16-7,8 4-34 6,-11 0-8-5,6 1-12 5,-2-5-4-4,-3-2-2 2,10 3 0-2,-7-8 23 3,1-5 11-4,-4 2 23 6,7-2 8-6,-5 2-8 5,7 2-8-5,3-6-17 5,2 3-8-5,2 4-9 6,-3 1-3-7,2 1-4 6,-4 1 0-5,6-3-3 5,-2 2 0-5,-2 2-2 5,3-4 1-5,-3 5-2 5,1-3-1-5,-1 2-2 6,0 3 0-7,-5 4 1 6,2 1 2-6,0 5 12 7,-1-4 4-6,3 0 7 4,-1-2 1-4,-1 0-4 6,1 0-2-7,5 1-3 6,2-1-3-6,-5-3-6 8,3-3-2-9,3 1-3 8,-8-3-1-7,2 0-1 7,-2 4-1-6,-7-7-1 5,4 1-2-5,6 4 0 6,-1-2 0-7,0-3-1 6,3 0 0-5,-6 0 1 5,0 0-1-5,2 5 1 5,-2-2-1-5,0 0 2 5,3-3 0-5,-8-4 0 5,5 7 0-4,6-2 0 3,-5-1-1-4,14 7 0 5,-7-12-1-5,-2 0 0 5,5 4 1-6,-5-3 1 6,-3 1 0-4,-2 3 5 3,0-5 1-4,-4 2 2 5,4 2 0-5,-1 1-3 6,1 3-1-7,-1-3-3 6,-2 0-1-5,3 0-1 5,1 0-1-5,2 0 0 7,5 6 0-8,-6-6 0 7,-3 0 0-6,-2 0 1 5,0 0 0-7,5 2 0 7,0 1 0-5,-8-5-1 6,3 4 0-7,2 0 0 6,-2-2 0-5,5 3 0 5,8 0 0-5,-10-2 0 6,2 4-1-7,-3-5 0 6,-5 0 1-5,8 2 0 5,0-2 0-6,-1 0 0 6,-2 0 1-6,-10-7 0 8,9 6-1-8,0-1 0 5,1 1 0-3,1 1 0 4,-4-3 1-5,1 1-1 5,4 2 1-6,0 0 0 7,0 5 0-7,-1-5-1 7,-4-2 0-6,-9-3-2 5,6 4-16-5,-10-1-129 4,0 2-313-3,-2-3 306 4</inkml:trace>
    </iact:actionData>
  </iact:action>
  <iact:action type="add" startTime="568426">
    <iact:property name="dataType"/>
    <iact:actionData xml:id="d24">
      <inkml:trace xmlns:inkml="http://www.w3.org/2003/InkML" xml:id="stk21" contextRef="#ctx0" brushRef="#br0">18878 15968 80 0,'38'12'13'9,"-49"-13"-23"-3,9 1-20 4,-1-7 17-5,1 6 20 5,1-1 17-6,-2 1 36 6,1-1 18-5,1 0 21 5,-4 1-2-5,-5-5-10 6,6 2-12-6,2 0-22 5,-7-6-4-5,4 2 1 5,3 2 2-5,-2-5 2 4,-1-1-1-3,3 1 1 4,1-1-1-5,1 3-1 4,1 3-2-3,1-2-6 4,1 3-3-6,-3 2-10 6,2 1-5-4,4-7-5 4,5 3 0-5,-2-1 2 4,4 3 3-4,6 2 4 6,38 10-2-7,-37 8-1 6,-3-4-3-5,2 4-7 6,3 5-3-7,-1-6-6 6,1 3-1-5,0 0-3 5,0-7 1-5,-2-1 0 5,-6 2 1-5,2-4-1 5,-8 5 0-4,5 0 0 4,-1-6 4-6,-5 6 6 6,8 3 1-5,1-7 1 8,-8 7-1-11,15-2-2 8,-10-1 1-5,4-2 0 7,5-2-2-9,-18-1-4 7,8 0-2-5,-4-3-3 4,-5-2-1-3,10 6 1 5,2 2 0-7,-5-5 3 7,7 5 2-7,-1-3 0 7,-5 3 1-9,2-1-3 10,2-1 0-8,-4 2 2 7,2-6 3-7,-2 3 3 6,2 0-1-5,-1-5-2 5,-4 0-3-5,3 3-4 5,-2-4-1-5,-1-1 0 5,3 3 3-5,-4-4 0 5,7 1 1-5,-8 2-3 6,2-1-3-6,-5-1-17 5,-3-1-55-6,0-1 48 7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09:04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547">
    <iact:property name="dataType"/>
    <iact:actionData xml:id="d0">
      <inkml:trace xmlns:inkml="http://www.w3.org/2003/InkML" xml:id="stk0" contextRef="#ctx0" brushRef="#br0">3161 6688 528 0,'-60'17'177'4,"12"16"-169"6,-7 8-12-5,-5 17 2 5,-5 16 1-5,-12 11 1 5,8 6 4-5,3 12 2 5,0 8-1-5,0 14-3 6,3 7-2-6,8 10-3 4,-8-6 0-4,3 3 0 6,5 4 1-7,3 3 2 7,5-4 0-7,1-8 0 7,3-2-2-7,9 3-1 7,5 7-1-7,17 15-1 7,9-4 2-7,9 1 2 6,8-4 0-5,15-5 0 5,7-1 1-6,16-2-1 6,7-2 0-6,6-9 0 8,11-2 1-8,10-7-1 7,5-7 1-7,23-8 0 6,-7-11 0-5,3-12 2 5,3-4 1-4,-7-8 1 3,2-2-1-4,10-9 3 5,2 0-2-6,25-7-1 7,3-4-1-6,7-6 0 5,11-8 0-5,13 9 0 5,5-11 1-5,18 15-1 4,-3 1-2-3,6 5 3 4,-4 7-1-5,1 2 8 5,9 4 4-5,-8 3 7 5,3 3-1-6,-13 3-9 7,9-5-5-6,2 5-11 5,0-3-2-5,11-4 3 5,-12 0 1-6,-3-2 1 6,-3-3 0-4,-5-6 0 5,-5-4 1-7,-8-7 0 6,4 5 1-6,-5 1 0 7,0-2 2-6,9 10 0 5,-5 0 0-5,3-4 8 5,-4 0 6-6,1-7 4 7,5 2 5-6,-3-6 17 5,-4 2 1-5,2-2 2 4,-4-9-6-4,2-2-23 6,-1-6-6-5,-6-9-5 3,5 1 0-4,-13-11 0 4,7 1-2-4,-7-4-1 6,0 0-1-7,5 2-1 6,-5-4 0-5,4 0-1 6,-7 2 1-6,14-2 0 4,-6 1 1-5,3-7 1 7,-12-8 0-7,13-6 0 7,4-5 0-6,-8-10 1 5,13-1-1-6,-16-7-1 7,3 2 0-7,1 7-1 7,-10-4-2-7,7 9 1 6,-7 1 0-5,1 3 1 6,1 6 0-7,3 7 0 7,0 0 5-7,20 1 6 7,-2-1-2-7,3-10-2 6,-4-5-6-4,-7-12-3 4,7-3 1-6,4-11 9 7,0-2 16-7,5 2 24 7,-6-7 0-8,-10 13-11 8,8 7-15-7,-15 1-23 8,4 3-1-8,-9 3-1 6,6-1-1-5,6-2-4 5,5 0 1-5,9-6 3 5,2 4 1-4,2-7 4 5,-5-3 1-7,3 7 2 7,-11-11 0-6,3 7 3 3,-3 0 0-1,-8-7-2 2,5 0 1-1,-8-6-4-1,6-4-1 2,6-14-1-4,-7-11 0 0,-3-17 0 7,-9-6 0-8,-10-3 3 5,1-1 1-4,-20-6 1 5,0-4 1-4,-11-6 1 6,-7 1 1-10,0 8 4 8,-12 7 2-6,-3 9 3 6,-10-2-1-5,-7-8-3 5,-13-4-3-5,-7-8-5 6,2 0-2-8,-9-2 1 8,4 10-1-6,-9 4 34 6,-2 4 4-8,-7 5 14 7,-10 1 5-5,-11 6-29 6,-6 1-5-7,-10 11-15 7,0 3-4-8,-7 1-5 8,-7 4 0-7,-9-15 1 8,-4 3 0-8,-10 5 4 6,-4 3-4-3,0 11 18 1,-10 0 7-3,-1 3 1 5,1 9 4-4,-14-7-21 6,9 6-9-9,-10-10-11 8,-14-6-4-6,-1 5 0 4,-15 0 0-4,-11 3 7 5,4 6 2-5,-15 7 2 6,8-2 1-6,3 5 0 6,2 4-2-8,-8-2-2 10,-3 2-1-11,-19 1 0 7,1-4 1-5,7-4 1 9,0-2 1-12,-8-5 1 10,-17-4 1-5,-9 6-1 4,-5-3 0-6,-1-1 1 6,6 11 2-5,-14-3 2 5,-2 2 1-4,2 4-1 4,-1-1 0-6,-11 2 2 8,-7 2-1-9,-6-1 2 8,-3 2-1-7,-9-9-1 6,-2-10 1-4,-9-3-4 3,-9-8 6-3,7 2 5 4,0 5 1-6,-4 4 19 6,9 11 6-5,7 5 4 5,8 5-2-6,-23 4-18 7,-7-1-14-5,11 3-7 3,-12 1 0-4,-1 2 0 5,7-3 0-5,-10-8 0 5,-9-3-2-6,18-3 0 6,3 0 14-5,12-5 2 6,-16 2 1-7,8-2 4 6,-12-3-14-5,-16 11-2 6,25 6-1-6,0-3-2 4,4 5-1-4,11 4-1 7,0 4 0-9,-2-2 0 8,-4 6-2-6,2 4 2 4,4-10-1-4,-5 11 2 6,-4-1 0-7,10-1 0 7,5 4-1-7,3 3 0 6,12 1 0-5,-1 1-1 7,5 4 0-9,6-2 0 8,1-4 1-7,-1 6 0 7,-8-1 0-6,17 1 1 5,5 5 0-6,10-5 1 9,-5 3-1-11,-7 0 1 7,0 1-1-3,6 2-1 5,-3 1 0-8,-9 2 0 8,9 5 3-7,4-2 3 10,13 0 0-12,-2 1 1 7,-6 3-2-3,0 4-1 4,8-8 0-5,1 0-2 5,2-2-1-6,-21 1-1 7,1 2 0-7,13 3 0 7,1 0 0-7,15-4 7 6,-7 4 2-5,-19 2-2 5,6 4-1-4,6-5-6 5,5 7-1-7,-11 6-2 6,-13-6-8-6,-1 14-1 6,-8 1 2-5,1 4 1 6,7 10 11-7,0 9-2 7,10-1-2-7,12 2-1 6,0 10 0-6,-8 3 0 7,0 4 2-7,12 2 0 6,6-3 0-5,3 0-2 6,-3-4-3-7,-11 4-2 7,8 5-1-7,21 7-2 7,5 7-19-7,10 9-63 6,4 5-63-4,-12 39 90 3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09:04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125">
    <iact:property name="dataType"/>
    <iact:actionData xml:id="d0">
      <inkml:trace xmlns:inkml="http://www.w3.org/2003/InkML" xml:id="stk0" contextRef="#ctx0" brushRef="#br0">12613 16249 166 0,'5'29'109'4,"3"-9"3"5,-5-3-12-4,1-2-23 5,4-1-11-6,-3-10-24 6,0-2-11-4,0 0-17 3,-5-4-1-4,0 0 25 5,0 1 9-5,0-1 18 5,0 1 5-5,0 1-19 6,0-3-8-6,0 1-22 5,3-4-7-4,-3 4-10 2,0 1-2-3,0-1-1 5,1 0-1-5,-1 2 0 5,11-6 1-4,-6 3-1 3,0-3 1-4,3 1 1 5,-4 2-1-4,-1-2 0 3,5 0 1-3,-1-3-1 3,-1-4 0-3,5-1 0 4,39-37-1-6,-36 37 2 6,1 10 1-3,0-5 17 2,-2 2 7-6,0 3 8 8,-1-2 2-4,-4 2-12 0,1 0-5-2,2 1-7 5,-3-4-2-5,2-7-4 5,-1 2 1-5,4-4-1 5,3 1 0-5,-4-2-2 5,2-6 0-5,-6 0-3 6,3 1-1-7,-5 2 0 7,5 7 0-7,-3 7 0 7,2 0 0-6,-2 4 0 4,6 1 2-3,-3 0 3 3,-6 0 4-3,6 0 3 3,-11 0 3-4,3-2 4 5,-3 1 3-5,0 1 2 6,0-4 0-7,0 3-2 6,0-1-3-5,0 1-4 6,3-1-2-7,8-3-2 7,-6 4-2-7,4-4-4 6,7 0-2-5,-1 2-1 5,39-1-1-4,-40 0-1 3,-4-2 1-3,4 3-1 2,0 0 0-2,3 0 1 4,-1-2 1-5,-8-4 0 4,3 2 2-3,1 1 1 3,-2 4 0-3,2 2-1 4,1 0-2-5,-11-6-1 5,7 1-1-6,-3-1-1 7,4 4 0-6,4 4-2 5,0 0 1-6,0 4 1 8,0-1 0-7,1-2 0 4,-6-3 1-4,4 3 0 5,-1-3-1-5,-1 0-4 5,0 0-11-6,-3-3-266 6,-3 3 207-5</inkml:trace>
    </iact:actionData>
  </iact:action>
  <iact:action type="add" startTime="58301">
    <iact:property name="dataType"/>
    <iact:actionData xml:id="d1">
      <inkml:trace xmlns:inkml="http://www.w3.org/2003/InkML" xml:id="stk1" contextRef="#ctx0" brushRef="#br0">4384 9287 67 0,'36'30'44'11,"-37"-36"1"-7,2 1-26 5,2 5-8-4,-3-1-5 5,0 1 15-5,0-3 30 6,11-2 13-7,0-3 18 6,10 0-7-5,31-56-18 6,-24 53-6-7,-4-2 1 7,-10 3 2-7,11 15 11 7,-6-5 1-7,1 5-8 6,1 4-6-4,-2-2-19 4,-2-4-7-6,3 3-12 7,-2-6-5-6,-1-3-3 5,4 1 0-4,2-2 6 2,2 1 6-3,1-1 9 6,-1 4 2-7,3 5 3 7,-6-2-3-4,6 8 1 0,-1-9 1-3,-3 4-4 7,3 7-2-6,-1-5-8 5,-2 6-4-5,4-5-4 5,-6-3-1-6,-3-7 0 7,-2-2 2-6,4 0 13 4,-1-5 5-3,-1 5 4 3,-1-4-1-3,-3 3-12 4,-1-1-7-5,2 3-7 5,0 4-1-5,4-1-1 4,9 10-1-4,-3-3-1 6,3-1 0-7,-7-4 0 7,0 1 0-6,5-4 1 4,-5-1 0-4,3-4 0 6,2-3 1-7,4 4-1 7,2 2-1-7,2 2-1 6,-5 0 0-4,7 5 0 4,4-1 0-5,-1 0 0 5,7 7 1-6,0-2 0 5,2 4 0-4,-4-4-1 6,6-1 0-7,-4-2 1 6,-3-4 0-5,2-2 0 6,-10-6 1-7,2-4 1 7,6-2 0-7,-5-6 0 7,5-1 1-6,-3-1-2 5,3-1 1-4,0 4-2 2,0 5 0-2,5-3-1 4,-2 4 0-5,-1 3 0 5,-5 2 1-6,1-2-1 6,-4 2 0-4,-3-2 1 3,-4 2 0-4,-10 1-1 5,5-3 1-5,12 11-1 6,-3-1-1-7,7 7 1 7,-9 2 0-6,-4-4 0 5,-1 5 0-6,2 4 0 6,1 8 7-5,-4 4-6 5</inkml:trace>
    </iact:actionData>
  </iact:action>
  <iact:action type="add" startTime="62545">
    <iact:property name="dataType"/>
    <iact:actionData xml:id="d2">
      <inkml:trace xmlns:inkml="http://www.w3.org/2003/InkML" xml:id="stk2" contextRef="#ctx0" brushRef="#br0">20383 9531 82 0,'-49'60'74'4,"52"-68"9"5,-3-4-20-4,6-1-38 5,0 2-13-4,1-6-12 3,2 7 0-4,2-2 11 5,-3-2 19-5,2 2 18 5,2 1 9-5,2 4 8 5,-1-3-15-5,9 1-8 5,-5-7-6-5,-6 3 4 5,5 2-1-5,-3 2-1 5,2 3-3-5,1 6-19 5,0-2-5-3,-5 1-4 1,-2-3-1-2,5 8 1 4,-1-3 1-5,-5 4 1 5,3 0-1-6,-5-5-1 7,4-2-2-6,2 2-1 4,6 9 0-3,-4-4-1 2,0 6-1-3,-3-9 1 6,5-1-1-6,1-1 1 5,2-4-1-6,8 0 0 8,-9 4-1-9,12-1-1 8,-8 2 0-6,7 4 0 5,-10-5 0-5,3-6 0 5,9 7 1-5,-4-7-1 4,6 9 1-4,-2-1 1 6,-2-2 0-7,2 0 2 7,-3-5 15-7,9 4 7 7,-6-4 0-6,4 11 0 5,-2-3-14-5,-2 10-7 6,2-2 2-7,2-2 11 7,1 9 8-8,0-6 7 8,-1 10 1-6,-11-8-8 4,7 5-8-5,-7-3-6 7,-10-3-1-5,14 1-2 3,-17-11 0-5,2 6 28 6,7-5 5-4,-13-4 3 3,4 4-2-3,-10-8-30 4,7 5-6-5,5 2-5 5,-2 2-1-5,1 8-1 5,-2-6 0-5,4 3 1 4,-2-4 0-3,4-4 0 4,-5-2 0-5,5-2-1 5,-4-1 0-5,1 1 1 5,4-1 0-6,-6-1 0 7,8 2-1-7,0 2 0 7,0 2-1-6,1 7-1 5,-1-4 1-5,8 1 0 4,3 0-1-3,5 4 0 4,4 1-1-5,2-10-7 5,-2 7-26-7,1-9-92 9,-3-4 86-7</inkml:trace>
    </iact:actionData>
  </iact:action>
  <iact:action type="add" startTime="69283">
    <iact:property name="dataType"/>
    <iact:actionData xml:id="d3">
      <inkml:trace xmlns:inkml="http://www.w3.org/2003/InkML" xml:id="stk3" contextRef="#ctx0" brushRef="#br0">3893 10265 69 0,'46'23'53'3,"-35"-39"-4"7,4-1-6-5,1-5-25 5,8 5-10-5,-4-5-5 5,1 6-1-5,1 10 4 5,-5-4 9-5,3 9 17 5,-4-2 4-5,3 3 4 5,-3 3-6-5,3 1-14 5,4-4-3-5,-4 2-8 5,8 0-3-5,-3-2-3 5,2 1 0-5,1 2-1 6,3 0-1-7,-3 4 0 7,1-4 0-7,-1-3-1 7,-8-2 0-7,9 2 0 7,-6 5 0-6,3 5 0 5,8 4 1-4,-12-3 1 2,-1-3 2-4,9 3 37 7,-9-2 12-6,8 0 3 5,-3-2 0-5,-3-4-32 5,1 2-7-6,-1 1 6 7,6 0 1-6,-6 4 0 5,2-7-5-5,-2 8-7 5,3-3-3-5,3 3-4 4,-1-8-2-4,0-2 0 5,-4 4-1-5,4-3 1 6,0-1 0-6,3-2 0 5,-1-1 0-6,1-6 0 7,-1-1 0-7,1 3-1 6,1-2-1-5,7 8-1 6,0 0 0-6,-8 0 0 5,3-3 0-6,-7-5 0 7,6 1 1-7,2 1-1 7,1-2 1-7,3 5 0 6,4-5-1-4,-4 0 1 3,3 4-1-4,-2-1 0 6,4-1 0-7,-2 7 0 5,6 4-1-4,3 1 0 6,2 5 1-6,6 2 0 5,-2-2 1-5,-8 3 2 5,-4-9 1-6,-14-5 0 7,0-3 1-6,3-8-2 5,0 4-1-5,0 1 1 5,4 1 0-5,-9 5 19 5,-1 0-16-6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32:25.33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0598">
    <iact:property name="dataType"/>
    <iact:actionData xml:id="d0">
      <inkml:trace xmlns:inkml="http://www.w3.org/2003/InkML" xml:id="stk0" contextRef="#ctx0" brushRef="#br0">3290 13363 57 0,'-3'16'46'4,"-3"-10"40"6,1-7 19-5,5 2 12 6,-1-2-8-6,1-1-41 5,-2 0-22-4,0 1-20 3,1 1-5-3,-1-5-8 3,-1 2-2-4,3 0-8 5,0 0-2-5,0 1-1 5,3-7 0-6,-1 2 19 6,3-4 9-4,-5 0 14 4,17-4 5-4,46-47-7 3,-46 36-4-5,4-3-7 8,2 1 0-4,-1 3 2-1,-3 0-1 3,0 4-3-4,-3 7-3 3,-1-2-8-6,1 7-5 1,0-7-4 8,1 3-2-7,1 1-2 4,-1-7 1-4,0 0 0 5,2 2 0-6,5-4 2 7,-5 2 2-6,-4 5 11 5,3 8 1-5,-14-3 0 5,10 5 0-5,-1 0-1 5,-2-1 0-5,10 10 1 5,-1-4-2-3,-9 6-9 1,-5-6-1-2,5-1 0 4,-9 0 2-7,6-9 12 8,4 2 5-6,-5 1 2 5,4 3-1-5,-2-3-12 5,2 1-6-5,-11-1-6 5,10 1-2-5,-1 3-1 4,2 2 0-4,5 3 0 5,-4 1 0-3,-5-4 0 1,-3 0 1-3,6-5 2 5,-10 3 2-5,0 1 10 4,0-1 7-4,0 1 3 5,3-10-1-4,2-5-8 5,3 5-7-6,32-38-5 4,-32 44-1-4,-1 2-2 7,-1 0 0-9,-6 1 0 7,0 1-1-5,0-1 0 6,0 1 0-7,0 1 1 6,0-2-1-5,6-3 1 4,4-1-1-3,-2-2-1 5,4 0 1-7,1 2-1 7,37-27-1-8,-39 28 1 8,0 1 0-5,0-3 0 3,-1 3 0-4,5-3 27 4,-1 1 2-4,4 1 1 5,-3-1 1-5,1 3-28 5,3-3-1-4,0 1-1 2,5 5-1 0,-4-2 0 0,5 2 0-3,-3-3 0 5,-1 0 0-3,-4-2 0 1,-1 1 1-3,1 5-1 4,-3-4 2-3,-6-2-1 4,6 5 1-5,-4-9-1 4,1 9 0-3,3-5 0 3,-3 2-1-4,6-3 0 6,-3 4 0-6,-6 2 0 5,8-3 0-5,-2 6-2 5,0-3 1-5,1 0 0 5,-3 3 0-6,1-3 1 7,2 2 0-6,-2-2 1 4,0-2 1-4,-9-4 0 6,4 4 1-7,-2-1-1 7,7-2-1-7,-3 5-1 6,1-1 0-6,1-1 0 7,-2 2 0-6,-3-6 0 5,1 6 0-6,2 2-1 8,-2-1 1-9,1 4 0 8,0-2-1-5,1-3 1 3,-1-3 0-3,1 4 1 4,-1-4 0-4,-2 3 0 2,4 0 0-3,-5-1-1 5,5 4 0-5,-5-2 0 5,4 1 0-5,-7-4 0 5,-3 2-1-5,0 0 1 4,0-1 0-3,0 1 0 4,11 0 0-5,5 0 0 5,-4 0 0-4,43 6 0 2,-34-6 0-1,-7 2 1 2,3-2-1-3,-3 0 0 1,4 1 0-2,-3-2 0 7,-7 1 0-8,6-2 1 5,-6-1 0-3,2 6-1 4,4 0 0-5,-8-3 0 5,7 3 0-5,-2-6 0 6,-3 0 1-8,6 3 0 8,0 0 0-6,-1-6 0 5,-4-2 0-5,2 0-1 5,-3 0 1-5,4 10 0 5,-2-1-1-5,-2-1 1 5,4 7-1-5,-13-7 1 5,4 0 0-5,-3 3 0 5,-2-3-24-5,1 0-364 5,1 0 285-5</inkml:trace>
    </iact:actionData>
  </iact:action>
  <iact:action type="add" startTime="21058">
    <iact:property name="dataType"/>
    <iact:actionData xml:id="d1">
      <inkml:trace xmlns:inkml="http://www.w3.org/2003/InkML" xml:id="stk1" contextRef="#ctx0" brushRef="#br0">7176 12513 125 0,'-41'-160'112'2,"33"138"56"9,-3-2-9-7,-3 12-39 7,6 2-25-6,-3 7-62 5,6 3-17-5,-4-2-16 5,1 1 0-5,0-1 0 4,-3-1 0-4,2 0 0 6,2 1 1-7,-2-2 1 7,4-1 0-6,-3-1 2 4,4 6 1-4,-3 0 0 5,-1 6 0-5,5 8-2 6,2 4 1-5,-7 0 2 2,11 4 3-2,-3 0 4 4,-3-1 0-5,1-2-3 4,-4-5-1-4,-4-8-3 5,9 2 0-4,10-3-1 3,-9-4 1-4,3 1 8 5,-3-2 3-6,0 0 15 7,0 0 6-6,0 0 3 4,27 2 1-3,39-2-9 4,-33 0-4 0,5 7-7 0,-3-7-3-10,9 0-2 10,-5-1-2-1,5-5-1-1,-3 4-1-3,2 4 5 4,-6 1 7-5,1-11 9 6,5 0 3-5,-9-6 3 5,3-5-5-3,-1 8-7 1,1-2-5-3,3-1-11 5,1 8-4-5,0 3-5 6,-5 1-2-7,2 10 1 6,-2 0-1-5,-2 1 1 4,-2 1 1-5,-10-6 0 7,-2 0 2-6,1-4 0 6,-7-4 2-7,3-10-1 6,1 5 0-5,1-8 9 5,6 4 0-3,6 8 2 1,5 2-1-1,7 8-9 1,-5 3-1-1,-4 7-2 1,-1 1 1-3,0 6 3 5,-1 2 5-5,-12-7 6 5,-4 0 1-5,-3-10 0 5,-9-6-2-6,7 4 2 6,-8-10 6-4,2 5 3 4,-5-1 2-6,0-1-7 7,0 1-8-7,0-1-6 7,0 0-4-7,0 1-90 7,0-1-117-7,0 1 129 6</inkml:trace>
    </iact:actionData>
  </iact:action>
  <iact:action type="add" startTime="23373">
    <iact:property name="dataType"/>
    <iact:actionData xml:id="d2">
      <inkml:trace xmlns:inkml="http://www.w3.org/2003/InkML" xml:id="stk2" contextRef="#ctx0" brushRef="#br0">12073 12696 349 0,'30'30'241'9,"-41"-40"-12"-4,0-1-74 5,-1-4-21-6,2 5-45 7,1 2-15-5,4 4-30 3,-1 2-15-3,4-6-22 3,0 7-7-4,1-1-28 5,-1 0-11-5,-1-5-11 5,-3-25 1-5,-65-43 26 5,38 29 10-4,-3-3 13 3,4-3 0-4,9-1 0 4,-2-4 0-4,12 0-2 5,4 2-1-6,7-1 0 8,5 2-1-7,3 4 0 4,9-2-1-3,2 5-1 3,6 3 0-4,3 4-2 5,5 4-1-5,7 8 0 5,1 4 0-5,2 12 0 5,3 4 1-5,0 8 1 5,2 8 1-5,4 7 3 6,-4 4 2-7,-7 5 1 6,-1-4 0-5,-13 4 1 5,5 3 0-5,-11-1 2 5,0 11-1-4,-10-1 2 3,-6 13-1-3,-3 10 1 3,-4 3-1-4,-4 7-1 4,3 6 0-5,-14-5 1 8,-4-1 0-7,2-1-1 4,-13-9 1-4,12 1 0 5,-5 0-1-5,-3-3 0 5,6 1-1-5,-7-8 2 5,-2-7 2-5,1-10 3 5,2-6 2-1,-1-16 2-2,7 0 1 3,-1-11 6-5,6-5 0 1,4-11-3 2,-4-6-2-3,8-14-11 5,0-8-3-4,7-13 0 3,4-7-2-4,2-7 1 4,1 0 0-3,11 8 1 3,4 2 2-4,7 4 2 6,3 5 0-4,5-1 0 2,5 4 1-1,3 3 1 1,-3-7 1-2,-1 5-2-3,-4 3 0 1,-1 1-3 7,-4 11 1-5,-12 8-1 0,1 1 0-2,-7 10-1 4,-4 6-1-3,7 2-3 3,-5 6-1-5,4 0 1 7,-1 4 0-6,8 7 1 5,-8 0 1-4,-2 8 0 3,4 2 1-3,-10 13 0 3,0 9 2-3,0 2 0 3,-7 6 1-3,-9 2 2 3,-1-2 0-1,-6-3 2 0,-1-2 1 3,4-8-1 1,-15-7 1-11,9-7 0 10,-7-8 1-10,3-4-1 9,7-1 0-2,-6-8-1 0,6-1-2-3,0-10-2 2,1-1-2-2,4-7-2 4,11-1-2-4,-3-10-1 5,7-3 0 1,0-6 0-6,8 3 1 4,-1 1 0-3,0-1 1 0,1 3-1 2,7 2 1 0,-3 1 0 2,4 10-1 2,1 8-3-12,-12-1-1 9,6 9-1-2,-6 8 1-3,-9 17 4 6,3 11 2-2,-13 20 2 0,3-2 0 1,-5 2 2 3,-3-3 0-12,5-11 0 14,-3-9 0-13,10-14 0 16,1-11-2-16,3-12-2 15,6-3-2-15,-3 7-1 2,0-3 1 2,11-33 2 5,11-45 0-5,-5 41 0 13,-6-6 1-17,16 1-1 21,-5-1 0-22,7-7 1 0,5 2-1 22,-12-3 1-22,14 7 0 0,-9 7 0 27,-6 6 1-27,-4 8 0 0,-9 12 0 0,-5 4 1 26,-2 4 0-25,-1 7 1-1,0-3 1 14,0 3-1-13,0 0-1 1,-3 6-2 8,-8 34-1 4,-8 43-2-13,10-36 1 16,1 5 0-17,-6-5 1 20,1 4 0-20,-4-6 0 0,15 7 1 25,-15-8 0-24,0-10 0-1,7 3 0 28,-12-7 0-27,13 2 0-1,-2-7 0 0,-5 0 1 29,5-9-1-28,5 1 0-1,-4 0 0 0,9-6-2 29,1 0-3-28,0-1 0-1,11-5-2 0,-6-1 0 20,6-5 2-19,3-6 2-1,5-5 3 18,9-5 1-18,11-4 1 20,1-6-1-19,4-9-1-1,5 9 0 25,-4-3-1-24,4-6 1-1,3 13 0 24,-2-9 0-24,-3 1-1 0,4 9 1 0,-10 0 0 12,3 9-1-10,-10 4 1 8,-1 2 0-6,1 7 0 4,-3-3 0-2,5 2 0 4,-11-3 0-5,-4-3 1 5,-2 5 0-5,-13-1-1 5,5 6 0-5,2 14-1 4,-12 1 0-5,1 18-2 8,-7 9-9-8,-9 14-5 6,3 1 1-5,-3-4 2 5,-4-2 11-6,1-10 5 8,-3-2 1-9,-9-12 1 8,7 0 0-6,-8-11 2 5,2-2 1-5,4 2 2 6,4-13 2-5,3-1 4 2,1-8-2-3,-1-14-14 5,-2-7-7-5,6-23-10 4,2-8-3-3,13-7 9 4,9-5 3-5,9-4 2 5,10 2-1-5,8-1 0 5,11 4-1-2,3 14 0 1,-2 5 1 2,-4 11 3-1,-9 12 0-10,-4 12 3 9,-3 5 0 0,-6 7 1-1,-5 12 1-7,-10 10 3 8,-1 4 1-4,-14 20 0 5,-2 6 0-5,-14 12-3 5,-8 6 0-4,-6 8 0 4,-7 1 0 0,4 0 2 3,0-1 0-12,-2-8 0 10,-2-11 1-11,9-7 1 11,1-14 1-1,7-11 0-1,3-8 0-8,7-16-2 12,7 2-1-13,1-7-6 11,5-14-3-7,6-7-2 6,6-18 0-5,7-11 5 6,3-6 0-3,6-1 0 4,3 1 0-12,8 8 0 12,5 4-2 4,0 4-1-16,2 10-1 0,-9 10 5 16,-1 8 3-15,-1 16 8 14,-2 7 2-14,-7 4-2 8,4 4 0 1,-17-1-16 3,2 4 7-13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32:25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9454">
    <iact:property name="dataType"/>
    <iact:actionData xml:id="d0">
      <inkml:trace xmlns:inkml="http://www.w3.org/2003/InkML" xml:id="stk0" contextRef="#ctx0" brushRef="#br0">2618 8820 144 0,'3'55'120'9,"-1"-55"9"-5,-2 3-2 6,0-3-4-5,0 0-38 5,-2-1-22-4,2-1-43 3,-3 0-20-3,3 2-9 3,0 0-1-3,0-3 4 3,0 2 6-4,0-1 16 5,0 1 7-5,18-7 12 5,-4 1 3-5,44-10-6 5,-41 17-5-5,2 0-13 5,-2 6-6-4,4 2-4 2,1 3-1-3,-3 3 2 6,0-3 7-7,0 2 19 6,-2 1 10-5,5-1 18 5,2-2 2-5,-2 0-3 5,4-3-3-4,-4 3-10 4,5 1-6-6,-6-2-9 7,5 4-5-7,-2-8-7 6,9 2-4-4,2 0-7 4,2-6-3-5,6 1-1 4,-7-3-1-4,7 0-1 5,-6-2 2-5,4-1 4 7,2-5 4-9,1 0 8 8,-2-3 3-7,9-3 1 11,-4 1 0-14,2-4-7 9,-2 5-3-5,-9-4-7 5,-2-1-2-6,0 2-1 7,3 6-1-8,1 1 1 7,4 2 1-5,-6 3 2 6,1-1 1-7,-4 0 4 7,1-1 0-7,-3 5 2 7,0-6-1-7,1 7 0 7,-1-1 1-7,4-6 2 7,-3 4 3-6,3 2 2 5,-1-4 1-4,0 4-3 3,-1 1-2-4,-4-1-5 4,4 3-3-4,-2 2-2 6,3 1-3-6,0 1-2 5,3-7 0-5,4 1 0 5,1-2-1-6,5-4 1 7,1 2 1-7,-4-5 2 7,6 0 2-7,-4-1 4 7,4-2-1-7,-1 4 2 6,1 0-2-4,-4 2-3 3,3 2-1-4,-7-5-3 6,-2 3-1-6,2 2-1 4,-11-3 1-5,12 4-1 8,-9-4 1-8,8 3-1 5,5 3 0-4,-2 0 0 6,5 0 0-7,-2 0 1 7,4-5 0-7,1 2 0 8,-3-4-1-9,-2 1 1 7,2 0-1-5,-10-7 1 6,-2 7 1-5,-6-5-1 3,-5 0 0-4,7 5 0 5,0-1-1-5,2 6 1 4,1 1 0-4,-7 0 0 5,-4 0 0-5,-1 1-1 6,0-2 0-6,-4 2 0 5,4-1 0-4,-7 0 0 2,9 5 0-2,-4-2 1 2,2 2 1-3,-1-2 2 6,-5-4 2-6,-2 2 2 5,3 4 1-5,1 0-2 4,-1 4-1-3,-4-7-2 4,1-1 0-6,-2 2 2 7,0 4 1-7,5 0 0 7,-6 1 0-7,-3-1 0 7,-4-6-1-7,-4 7 0 7,7-5-1-7,-9 0-3 7,10 0-1-7,-2-3-2 7,-14 0-2-7,8 0-17 6,-1 0-23-4,-4-1-114 4,0-1-108-5,2-9 162 5</inkml:trace>
    </iact:actionData>
  </iact:action>
  <iact:action type="add" startTime="141879">
    <iact:property name="dataType"/>
    <iact:actionData xml:id="d1">
      <inkml:trace xmlns:inkml="http://www.w3.org/2003/InkML" xml:id="stk1" contextRef="#ctx0" brushRef="#br0">11459 8727 244 0,'172'11'156'3,"-136"-8"-4"7,-1 0-28-4,-1 4-56 3,12 2-21-4,-7-1-32 5,6 1-8-5,0-2-7 5,-4-6 1-4,6 6 1 3,0-7 13-4,-1-2 34 5,-3 2 14-5,5-9 24 5,-10 2-6-4,8 3-24 3,-2-7-14-4,-3 6-24 7,8-3-8-9,-4-5-10 8,6 6-1-7,-4-9-1 7,5 8 0-6,0 0 1 4,0 2 0-4,-2-1 2 5,0 1-1-5,-1 3 0 6,0 3 0-8,-3 3 1 8,1-3 0-6,-8 5 4 5,0-2 4-6,2 2 10 7,-6-5 3-7,12 8 6 6,-3-5-1-5,-4-3-2 5,8 11-3-5,-5-6-6 6,-1 6-5-7,-4-2-6 7,0 0-3-6,-10-2-2 4,-1 1 0-3,-7-2 0 4,-5-5 0-5,-1 3 1 4,-8-3 0-4,-4-1-4 5,4 3-5-5,-6-3-23 5,-2 0-27-5,1 0-124 5,-2 0 119-5</inkml:trace>
    </iact:actionData>
  </iact:action>
  <iact:action type="add" startTime="149758">
    <iact:property name="dataType"/>
    <iact:actionData xml:id="d2">
      <inkml:trace xmlns:inkml="http://www.w3.org/2003/InkML" xml:id="stk2" contextRef="#ctx0" brushRef="#br0">6151 9714 76 0,'5'72'40'3,"-5"-72"-14"7,6 2-7-5,2-4-7 5,-8 1 0-5,0 1 8 5,0-4 2-5,6 3 11 5,5-1 6-5,-7 1 5 6,5-2 0-6,-3 1-11 3,9 0-9-3,0 1-15 5,1 1-3-5,41 0-2 5,-35 0 7-5,-2 0 15 5,-3 0 9-5,1-2 9 6,-1-1-1-5,2 3-7 2,0-1-2-3,-2 1-3 5,-3 0 0-4,0 0-2 4,-1 0 0-6,1 1-3 6,2-2-3-4,-2 1-7 4,2-4-5-6,4 6-1 6,-2 1 0-5,1 2 5 6,-1-5 3-7,-2 0 3 6,0 1 3-3,0-1 3 2,-2 4 2-5,2-3-2 6,-9-1-1-5,9 0-5 6,-3-5-2-8,-4 5-5 8,12 0-2-7,-10 2 2 7,3 1 2-7,0-3 5 7,3-5 1-7,-6-1 1 7,0 5-3-7,2 1-5 7,1 0-3-6,0 4-3 4,-4-2-1-2,5-2-1 2,-2 0 0-5,6 0-3 7,-2 0 0-6,-3-5 0 5,10 5 1-6,-5 0 3 6,4-5 3-4,4 4 0 4,-8-4 1-6,5-1-4 6,4 4-3-5,-4-6-1 6,2 5 0-6,-4-8 2 5,5 7 1-5,0 0-1 4,-5 0 0-4,8 2-3 6,-8-3-2-7,3 4-1 7,-1 1 0-7,-2-5 0 5,4 4 1-3,-2 1 0 3,-2-5 1-3,-1 0-1 3,2 0 0-4,-2-1 0 6,4 0 1-7,-11 4-1 6,2-3 0-4,-1 1-1 4,4 1 1-6,-3-1 0 6,-2 1-1-5,0 0 0 8,-9 3 0-11,14-1-1 8,-5-3 0-4,2 4 0 4,4 0 1-5,-1 2 0 4,8-2 0-4,-3-5 2 6,-2-1-1-7,3 1 0 7,0 5 0-6,-3-1-1 5,6 1 0-6,-7 0 0 6,2-2 0-5,1-1 1 6,-5 1-1-6,1-2 1 4,-1 2 0-5,5 2 1 7,-2 2 0-7,-3-1 0 6,3-1 1-5,-2-1-1 5,-2-1 2-4,0-1 1 4,11 1 2-6,-7 4 2 6,5-5-1-4,-7 3 1 4,-4 0-3-5,0-3-1 5,2 3-1-5,0 0-1 5,-9 0 0-5,2 0 2 4,2 3 2-4,-7-2 4 6,15 10 2-7,-15-7 3 7,13-1 2-7,4 3 3 6,-4-3-1-4,3 0 0 4,-4 2 0-6,-4-5-4 7,1 2-1-7,4 1-6 7,-5 1-3-6,1-4-3 5,2 2-1-6,-11-2-1 5,7 0 1-4,-1 0 1 5,-5 0-1-5,2 0 2 5,-3-2-1-5,-2-1-1 6,-4 3-2-7,0-1-9 6,0 1-22-4,0 0-93 3,0-2-93-4,3 1 132 6</inkml:trace>
    </iact:actionData>
  </iact:action>
  <iact:action type="add" startTime="169796">
    <iact:property name="dataType"/>
    <iact:actionData xml:id="d3">
      <inkml:trace xmlns:inkml="http://www.w3.org/2003/InkML" xml:id="stk3" contextRef="#ctx0" brushRef="#br0">12921 9712 117 0,'84'-39'71'5,"-86"37"-3"4,-2 2-4-4,4 0-6 5,0 0-1-5,0 0 3 5,0 0 1-5,0 0-2 5,4 0-7-5,3 0-7 5,-6 0 0-5,1 0 1 5,-2 0 0-4,11 3-3 3,-5 1-1-4,13 5-7 5,39 26-2-5,-41-23-5 5,6-1-2-5,0-1 0 6,5-1 2-7,5-4 4 8,13 1 4-9,3 4 6 7,0-4 2-4,9 5-5 4,-5-6-5-5,4-1-15 5,3-4-1-6,-8 4 11 5,-3 2 1-2,-12 0 1 2,4 2-4-4,-5 1-20 5,-1-1-1-6,-5 0-1 6,3 0-2-5,0-2 0 5,2 4 0-4,1-9 1 4,-6 6 1-6,-3-6 0 6,-5 2 0-5,1 2-2 5,1-5 0-4,-2 0-1 3,1 0-1-3,4 0-1 3,2 0 1-4,5 0 0 6,1 2 0-6,-1 1 0 5,-1 2 0-6,1-5 1 7,-5-4-1-7,8 3 1 7,-4-2 0-7,3-7 2 7,-6 1-1-6,-2-5 0 5,-6-2 0-6,5 2-1 7,3-2-1-5,3-1-1 2,3 4 1-2,3 4-1 2,-1-2 0-3,-5 7 0 6,2-2 0-7,-10-2 1 7,-1 4-1-7,-1-4 1 7,-9 1-1-7,-1 9 0 7,1-2 0-7,-3 0 0 7,2 6 0-7,-7-6 0 7,0 0 0-6,2 2 0 5,-3-2-1-6,-2 0-16 6,-3 0-24-3,0-2-120 1,0 1-206-3,0-1 238 5</inkml:trace>
    </iact:actionData>
  </iact:action>
  <iact:action type="add" startTime="179514">
    <iact:property name="dataType"/>
    <iact:actionData xml:id="d4">
      <inkml:trace xmlns:inkml="http://www.w3.org/2003/InkML" xml:id="stk4" contextRef="#ctx0" brushRef="#br0">6630 10430 7 0,'135'12'5'4,"-126"-15"40"5,-2-1 29-5,-7 4 51 6,1-4 23-4,-2 4 1 3,-1 0-15-4,2 0-36 5,0 0-21-5,0 0-37 5,0 0-12-5,0 0-6 5,0 0 3-5,5 2 9 5,17 9 3-5,52 13-2 6,-36-23-3-7,-2-2-8 8,5 1-3-9,-5-2 6 8,-1 0 8-7,1 6 21 7,-3-6 6-7,3 4 0 7,-1-1-6-5,4-1-18 2,-3 5-10-3,0 1-13 6,1-1-5-7,2 3-4 7,-4 3 3-6,-1-2 11 4,6-2 5-4,-11 4 7 5,12-11 0-6,-3 1-7 7,-16 4-3-6,18 0-9 5,-14 4-2-5,-1-6-6 5,13 0-1-5,-6 0-2 4,1 4 0-3,5-1 0 3,-4 0 0-4,-4 1 0 6,2-3 2-7,-4 3 0 7,-3-4 2-7,3 0-1 6,-4 0 0-5,3 3-1 6,-7-4-1-6,-1 4 0 4,-2 4-1-3,-2-6 1 4,-1 7 7-5,-2-1 5 5,1 1 1-5,3 1-1 5,-4-4-7-6,4 2-4 6,-2-4-1-5,-4-4 0 5,-6-1-1-4,3-1 1 3,-4 0-1-5,-3 0 0 7,0 0 1-6,0 0-2 5,0 0 0-5,0 0-1 5,0 0 0-6,0 0 0 6,0 0-2-5,6 2-2 7,-1-1-31-8,-2-1-126 6,3-1-209-6,-3-4 231 6</inkml:trace>
    </iact:actionData>
  </iact:action>
  <iact:action type="add" startTime="181594">
    <iact:property name="dataType"/>
    <iact:actionData xml:id="d5">
      <inkml:trace xmlns:inkml="http://www.w3.org/2003/InkML" xml:id="stk5" contextRef="#ctx0" brushRef="#br0">13088 10431 18 0,'-36'38'27'9,"39"-33"14"-4,-3-2 47 5,2 7 24-5,-4-10 44 5,1 0 8-5,-1 0-9 6,-1 1-17-7,3 4-50 7,0 1-21-7,0-3-34 6,0-3-4-5,0 2 8 5,0-1 7-5,0-1 3 5,0 0-1-5,0 0-11 5,0 0-4-5,0 0-5 5,0 0-2-5,-2 0-8 5,1 0-4-5,1 0-8 4,0 0-2-4,0 2 0 5,1 1-1-5,10 3 1 5,0-1 1-5,-3 0 9 5,0-4 3-4,0 3 5 3,8-1 2-3,-15-3-2 3,17 3-3-3,34 6-2 3,-51-12-3-4,23-2-4 7,-16 5-2-9,6-4-1 7,8 4 1-5,-8-3 1 5,8-4-1-5,0 4 1 6,-3-3-1-7,3 4-1 7,-2-1-1-6,1 3-1 5,-4 3-1-5,0-3 0 5,2 0 1-5,-1 0 6 5,-3 0 1-5,9 0 1 4,-5-3-1-4,3 2-5 4,0-1-2-3,0-3 0 5,-2 2 0-8,-5 2 3 8,2 1 5-7,2 0 5 7,-3-4 2-7,1 4 0 7,-1-3-5-7,2 3-5 7,5 0-3-7,-1 0-2 7,-2-3-1-6,-4 2-1 5,1-4 0-6,0 0 1 6,2 3 0-3,-1 1 9 2,0-1 3-4,-5-1 3 4,8 2 2-3,1-3-7 3,0 3-2-4,1-4-4 5,2 0-2-4,-1 1-1 4,3-3-1-5,4 4-1 4,-2 0 0-4,-1-2-1 6,0 5 0-6,-4-1 2 5,1-4-1-6,-1 4 2 6,-1-3 3-6,-2 1 2 6,1 2 2-5,0 1-2 5,0-2-3-4,4 2-3 4,-2-5 0-5,3-1-2 6,-2 5 1-8,3-3 1 8,1 3-1-7,-1 1 1 8,-4-6 0-9,-1 6 1 8,7-4 1-6,-11 3 0 5,11-1 0-6,-10 1 2 6,-4-1-1-5,9-3 1 6,-3 1-1-6,2-3-1 4,4 1-1-4,-1-2-2 6,-3 7 0-5,2-1-1 3,-5 2-1-5,-2 0-1 6,0-3-1-5,-1 0-2 6,1-4-7-6,-4 3-82 4,-1-9-81-5,-2-3 108 6</inkml:trace>
    </iact:actionData>
  </iact:action>
  <iact:action type="add" startTime="189262">
    <iact:property name="dataType"/>
    <iact:actionData xml:id="d6">
      <inkml:trace xmlns:inkml="http://www.w3.org/2003/InkML" xml:id="stk6" contextRef="#ctx0" brushRef="#br0">2765 11418 25 0,'118'61'32'10,"-98"-73"12"-5,-3-4 28 5,1-1 15-5,4 1 14 5,0 2-3-5,5 3-27 5,-4 0-17-5,1 3-29 5,-4-8-9-5,12 1-12 5,-1-6-1-5,9 2 0 5,4 5 0-5,-8 0 12 5,3-2 7-4,7 5 12 5,-2 0 3-7,-2 3-3 5,1 5 0-4,-10 0 4 6,0 0 1-6,6 6 5 5,-1 0 1-6,1 2-6 6,-1 3-3-5,0-5-9 6,3 2-6-7,1-2-6 6,-2-3 5-4,7-2 9 4,-1-3 5-7,-4 4 12 8,12-4 0-6,-6 2-2 4,9-2-1-4,-2 2-6 5,3-3-2-4,0-2-2 3,2 0-3-3,-9 0-8 4,-3 5-5-6,-7-2-9 7,-8 4-5-6,4 1-1 5,-6 1-2-5,-3 1 1 4,4 3 0-4,-2-1 1 7,-2 1 0-9,2 0 1 8,3-5 5-7,2 1 9 7,2 1 4-7,-2-2 3 6,3 0-2-4,1 2-10 4,4 1-4-4,-2 6-6 3,1 2-1-4,-4 2 0 4,3-1 0-4,-3 2 2 4,-9-1-1-3,-2 1 1 3,5-1 0-4,-1-7 6 5,8 4 5-5,4-10 6 6,3-5 1-7,2-1-1 6,4-4-6-5,0-2-6 5,2 5-2-5,2 1-3 5,-2 1-1-4,1 10-1 3,-5-2 1-4,5 5 1 5,-4-3 1-5,-7-4 4 5,3 4 3-5,-1-5 7 5,2 2 0-5,1-2 2 6,3-2-3-7,-3-3-3 7,3 4-3-7,0 1-4 7,3 1-2-7,2 10-3 7,-2-8-1-7,4 5-1 6,-3-1 0-5,-1-4 0 6,-3 5 0-6,-4-8 0 5,3-2-1-7,-1-6 1 7,4 0 0-5,1 2 0 5,1-2 0-5,-1-1 0 6,4 1-1-7,-1-2-1 6,2 1 2-5,-1 4-1 6,-3 2 0-6,-6-3 1 4,-1 6-1-3,-13-2 0 4,2-3 0-5,-2 5 0 5,6-3 1-6,9 0 0 6,1 2 0-5,3-3 0 5,3 3 1-4,-5 1 0 4,3-3 1-6,0 1 0 7,-4 2-1-6,0 2 1 5,-8-2-1-6,3 4 0 9,-6 1 0-11,-9-3-1 9,2 4 0-7,-5-3 1 7,-4 0-1-6,9 4 0 3,4-1 1-3,-5-6 0 5,7 3 0-5,1-1 0 6,-1-1 0-6,8 10 0 5,-7-9 1-6,3-1 0 7,-7 6-1-7,4-7 0 6,-4 9 0-5,-6-4 0 6,2 4 0-7,-9-2 0 6,1-7-1-5,-5 4 0 5,-6-4-2-5,-1-1-18 6,-7 1-41-7,-6 0-161 6,0-5 148-4</inkml:trace>
    </iact:actionData>
  </iact:action>
  <iact:action type="add" startTime="193634">
    <iact:property name="dataType"/>
    <iact:actionData xml:id="d7">
      <inkml:trace xmlns:inkml="http://www.w3.org/2003/InkML" xml:id="stk7" contextRef="#ctx0" brushRef="#br0">16966 11299 320 0,'2'9'139'1,"-6"-7"-77"9,6 5-29-5,-2-7-24 5,-2 0-5-3,2 0 25 1,-1 0 15-3,-1 0 36 5,2 0 18-4,-1 0 8 3,-2 0-2-4,1 0-17 5,0 0-12-5,1 0-26 5,-1 0-12-6,2 0-18 6,-14 0-9-5,-3-3-8 5,14 2-2-5,-13-2-2 5,-42-8 0-5,43 9-2 6,-11-1 1-7,-1-2 1 7,3 0 1-7,-2 5 1 6,2-1 2-5,2-1 0 5,-3 1-1-5,-2-4 0 6,0 5-1-7,-4-3-2 6,-2 3-1-5,-2 0 0 6,1 0 0-6,-6 0 1 5,4 3 1-5,-2-3 1 5,0 0 0-6,-1 1 1 7,3-1 0-7,3 0 0 7,-2-1 1-7,4-2-1 6,1 3 1-4,-3 0 2 4,-2 3 1-5,2 2 3 5,-6-2 2-7,-1-2-2 8,3 3-1-7,0-3-3 7,3 2 0-6,-2-3-1 5,3-3 4-5,-2 2 10 4,2-1 5-4,0 2 6 5,1-2 0-5,-1 2-4 5,0 0-1-5,-4 0-4 5,0-1-2-3,15 1-6 18,8 0-2-25,3 0-3 0,-25 3-1 3,1 3 0 8,1-1-1-7,10 0 1 6,-18-7 1-4,4 5-1 4,-8 2 0-5,8-5-1 4,-1 2-1-4,0-4 2 6,6-1 1-6,-4 3 0 4,1-3 0-3,5 4-2 3,-2 4 0-3,-5-5-1 4,3 0-2-7,2 0 0 8,5-3 0-5,3 3 0 3,-7 8 0-5,7 0 0 7,-3-4 2-7,0-2 4 7,13-2 3-7,-2 0 4 7,-2-5 1-7,0 8-1 7,-7-6-2-7,-1 0-3 7,2 5-1-7,-2 2-2 7,-1-1-2-7,-7-1-1 7,0 1-1-6,-1-3 0 5,0 0 0-5,-3 0 2 5,1 2 1-5,-5-2 5 4,4 1 1-3,-2 4 0 3,6-2-2-3,-1 3-4 4,2-2-2-5,1 0-1 5,-1-1-1-5,0-3 0 5,7-1-1-6,-6-1 0 6,-6-1 1-6,-7 3 0 7,-4 0 0-7,-2-1-1 6,0 1 0-5,-6-2 1 5,3 0-1-4,3-1 0 3,-2 0 0-4,4 2 0 6,-4-1 0-7,4-3 0 7,7 2 0-6,9 2 0 8,-4 1 0-12,11 3 0 11,-7-2 0-8,-4 1 0 6,8 1 0-6,-9-1 0 6,2 5 0-5,4 1 0 6,-3-1 1-7,5-1-1 6,-2-6 2-5,4 5 1 5,6-4 0-4,-1 1 2 6,4 1 1-10,-4 0 3 8,0-3 3-5,-2 3 2 4,-3 0-1-4,1-1-3 5,3 1-2-5,1-1-4 5,1 1 0-5,-7-5-1 5,6 2 0-5,-1-1 1 5,6 1 2-5,6 0 4 5,-5 0 3-5,2-2 1 5,-1-1-1-5,-5 3-5 5,-2 2-2-5,3 1-4 5,-1 0-1-5,-7 3-1 5,-3-4 0-5,-7-1 0 5,-4 2 0-5,7 1 0 5,-3 0 0-5,-1 3 1 5,4-3 0-5,3 1 0 5,0 0 0-5,0-5 0 6,5 1 0-7,6 2 2 6,-7 2 1-5,10-3 1 5,2 4 1-5,1 0 1 4,1-4 0-4,0 6 0 6,6-4 1-7,-5-2-1 6,6 3 0-5,0-7-2 5,-8 4-1-5,5 3-1 5,0-5-2-5,2 1-1 5,7 2 0-5,1-3 0 5,-1 0 0-5,1 0-1 5,1 0-1-5,0 0-3 5,-2 0-4-5,-1 0-28 5,3 0-28-5,-2-1-106 5,1-1-80-5,-1 1 155 5</inkml:trace>
    </iact:actionData>
  </iact:action>
  <iact:action type="add" startTime="199805">
    <iact:property name="dataType"/>
    <iact:actionData xml:id="d8">
      <inkml:trace xmlns:inkml="http://www.w3.org/2003/InkML" xml:id="stk8" contextRef="#ctx0" brushRef="#br0">2938 12723 310 0,'0'11'136'5,"-7"-8"-54"5,9 2-47-5,7 4 0 6,-1 5 10-7,6-4 17 6,10 4 3-5,-7-3-11 5,-7-3-6-5,1 0-6 5,6-1 0-5,-6-2 2 5,-1 0 0-5,13 0-11 5,-12-2-6-4,14 5-1 3,1-5 2-4,-1 3 3 5,-2 2 0-5,6-5-6 5,2 3-7-4,4 5-7 2,1-4-2-3,0-1-3 6,5 3 0-6,-2-2 0 6,6 4 0-7,0 1 1 6,-2 1 1-5,4-2 0 4,-3-5 1-3,-2-6-2 3,1 0 0-4,-2 0 4 5,4-3 1-4,3-2 4 3,7-3 1-4,1-4-3 6,6-1-3-7,1 1-2 6,-2 4-2-5,5-5-2 6,-4 1-1-6,4 5-1 5,-11-8-1-6,-2 7 0 6,1 5 0-5,-18-5 0 6,13 5-1-7,-8-2 1 7,6 0 0-7,6 0 1 7,-7-1 1-7,4 5 18 7,-2-6 6-7,-6 4 13 8,4 3 6-7,1 0-3 2,-6 2-2-2,0 1-7 6,-3-2-8-7,-1 3-15 7,6-1-6-7,-1-2-5 7,-2-1-1-6,1-1 0 5,-4-6 0-5,-2-2 0 5,4 0 1-5,4-3 0 5,1 1-1-5,5 2 1 5,6 6-1-5,-6-5 1 4,2 0 0-4,6-1-2 6,-3-5 0-7,5 4-1 7,-4 1 0-7,1 1 0 6,0 3 1-4,2-3 0 4,1 0 0-6,5 5 1 6,-7 0 0-5,0-2 1 6,1 2 1-7,-3-3-1 5,-3 4 1-3,3-1 0 4,-5 0 0-6,2 6-1 7,5-6 0-6,-8 1-1 4,-2 6 0-4,-8-9 0 6,10 8 0-7,3-3-1 7,11 0 0-7,8 0 0 6,-1-5 1-5,4 1 0 5,-3-7 1-5,3 4 1 5,-6-8-1-5,-2 2 0 5,-5 0-1-5,-1-2 0 6,6 7-1-7,3-2-1 7,5 4 1-6,2 3 1 4,-4-5 0-3,1 3 0 4,-2-4 0-4,3 4 1 2,-15 2 0-2,0 0-1 3,-6 0 2-4,-6-4-1 6,15 7 1-7,-10-4 0 6,3 2-1-6,3 4 2 7,-14-4 4-7,5 2 4 7,-2 3 2-6,-1 4 1 4,-5-1-5-4,-2 0-4 5,-8-6-2-5,-1 0-2 6,2 0 0-5,-4 0-1 2,7 6 2-2,-13-1-1 4,0-3 2-6,-2 2-1 7,-7-2 1-7,4-2 0 7,4 5-1-6,-6-2 0 4,6 0-1-4,4 3 0 6,-5 2 0-7,2-6 4 7,4 6 5-7,-6-8 10 7,-1 7 5-7,5 0 1 6,-2-3-2-5,1 8-9 6,1-3-4-6,-5-1-6 4,-5-2-2-4,2 2-2 6,1-3 0-8,0 1 0 7,2-1 0-4,-2-2-1 4,-6-3 0-5,0 1-3 4,0 4-2-4,0-2-23 5,-1 2-14-5,-1-2-28 6,-6-3-12-7,-1-1-7 6,-2-1-6-5,0 0-45 5,0 1-64-5,0-1 131 5</inkml:trace>
    </iact:actionData>
  </iact:action>
  <iact:action type="add" startTime="202885">
    <iact:property name="dataType"/>
    <iact:actionData xml:id="d9">
      <inkml:trace xmlns:inkml="http://www.w3.org/2003/InkML" xml:id="stk9" contextRef="#ctx0" brushRef="#br0">11770 12597 384 0,'-2'3'244'3,"2"-3"-11"7,11 6-125-5,6 1-108 5,2-3-2-5,6 1 1 6,5 3 0-6,0-2 2 4,6 5 4-3,1-1 12 2,-4-6 9-3,9 3 22 6,-4-3 10-7,7-4 9 6,4 0 0-4,-5-6-12 4,-3 3-9-4,11 3-17 4,-5-3-8-6,4 6-12 5,10 0-2-4,-7 3-3 6,10 5 2-6,1-1 5 5,-7-1 2-6,13 5-1 7,-5-1-2-7,5 0-7 7,-7-6-1-6,4-2-2 5,-7-2 0-5,1-3 0 5,13 2 1-6,-4-2 1 7,4-2 0-6,-2 2 1 4,-2 0 0-3,-5 0 4 4,1-1 4-6,-10 2 8 6,-3 1 1-5,-10-2 1 6,-2 8-2-7,-1-7-6 7,-5 6-3-8,10 0-4 7,-7 0-1-5,5-6-2 5,-1 7-1-4,-1-6 1 4,-10-1 4-6,7 4 14 7,-3-5 6-7,2 2 10 7,1-1-1-6,-10-2-7 4,7 5-4-4,-6 0-6 5,3-1-2-5,-10 3-7 5,7-3-3-5,2 0-4 6,-10-3-2-7,14-3 0 7,-6 2 1-7,1-4 0 6,12 2 0-4,-1 0 2 3,1-8 1-4,-4 4 1 6,2 1 1-7,-5-2 3 7,-4 3-1-7,1 2 1 6,-5-2 0-5,2 4-3 6,0 1-1-7,-2-2-3 6,-2 1-1-6,-1 1 0 6,-3-5 0-5,0 5 2 6,-8-5 0-4,3 5 4 0,5 0 3-1,-14-4 3 3,6 2 1-4,-11 0-1 5,-4-1-1-5,6 3-3 5,-5 0-1-5,0 0-3 5,0 0-2-5,0 0-3 6,9 3 0-6,-4-3 0 5,11 2-1-5,-1 1 1 5,31 3 1-6,-26-7 2 7,-5-1 1-7,-3-1 1 8,5 3 0-9,-2-3-2 7,0 1-1-4,4-5-2 3,-5 5 0-4,4 0-1 6,5-1 0-6,-1 6 0 5,8-3 0-6,0-3 0 6,-3 3 1-5,3-1 0 4,0-6-1-4,0 6 1 5,1-4 0-5,-3 0 0 6,1-1 0-6,1 3-1 4,1 0 0-3,-3 0 0 3,-4-2 1-4,9 3-1 6,-3 1 0-6,-2 1 0 5,-1-2 0-6,1 1 0 9,2 1 0-9,0-2-1 5,-1 2 1-5,-4 0 0 6,-5-5 0-5,2-1 0 5,5 1 1-4,0 2 0 4,-1 3 0-5,3 0 1 4,-6-1-1-4,1-1 0 6,-5-3 0-7,4-1-1 7,4 1 0-7,5-3 0 6,-2-1 0-4,1-2 0 3,-1 6 0-5,3-3 0 7,-1 7 1-6,-6 1 0 5,3 0 0-5,-7-3 1 5,0 3 0-6,-5-2 0 6,0 2 1-5,-3 0-1 6,2 0 0-6,8-6-1 5,-7 3 0-6,5 0-1 7,-6-4 0-6,0 2 0 4,4-1-1-4,1 1 1 6,7 4 0-6,0 1 0 5,-1 0 0-6,11 0-1 7,-12-5 1-7,7 4-1 6,-3-1 1-5,-6-3 0 6,3 5 0-7,-1-8 0 6,0 7 0-5,0-5 1 7,6 4-1-9,1 2 0 7,-3-3 0-2,4 3 0-2,-7-3 0 0,0 1 0 3,6 2 0-3,-5 2 0 4,-4-2 0-6,-2-7 1 6,2 1-1-5,-6 6 1 5,3 0-1-5,7 3 1 7,-9-3 0-8,8 0 0 6,-10-9 0-6,1 6 0 7,2-4 0-6,-4 0-1 5,6 8 1-6,0-1-1 7,-2-1 1-7,9 2 0 7,-4 1-1-5,11 1 0 2,2-3 0-2,3 5-2 4,1-4 0-5,2 5-2 5,2-4 1-6,-1-2 0 7,-2 5 0-6,1-5 2 4,0 3 1-4,-6 2-1 6,0-7 1-7,1 2-1 5,-4 3-1-4,2-3-1 5,4 0-1-5,5 5 1 6,7-8 1-7,6 3 0 6,-4 0 1-4,6-2-1 3,-1 7 1-4,0-4 0 5,3 3 1-5,-2-4 0 6,-7 0 0-7,-1-5 2 7,-4 5 0-7,3 0 0 8,9 0 0-9,-4 0-1 8,6 0 1-7,0 0 0 6,-7-5 0-5,4-1-1 5,-6 3 1-4,1 1 0 6,0-1-1-9,-8-2 1 6,2 8-1-3,-8-1 0 4,-5-5 0-4,6 9 0 3,-7-9-1-5,1 1 1 5,8 7 0-3,-11-5 1 4,7 3 0-5,-6-3-1 4,-2-1 1-4,1 1 1 5,-3-2-1-3,0 4 2 1,1 1-1-2,-4-3 5 4,0 1 0-6,3 3 2 7,-4 2-1-6,-1-5-4 5,1 6-1-5,-3-6 0 4,-2 7 0-3,4-2 1 3,-2 1 1-4,9 5 0 6,-10-9 2-7,8 7-1 6,0 1 0-4,-8-8 1 4,8 0-2-5,-11 2 0 5,4-3 0-6,1 2-1 7,7-2 1-6,4 1 0 6,1 0 0-8,7 5 2 7,-7-2-1-5,2 5 0 5,2-3-1-5,-2-5-1 4,-3 2-1-3,-2 0-2 3,-2-4 0-4,-1 4 2 6,-8-3 1-7,7 2 3 6,-6-2 2-5,1 3 1 6,-2 1 0-7,6 0-2 6,-7 1-2-4,-4-6-3 4,3 5-1-5,-12-6-2 4,8 0 0-4,-6 2-1 5,2-2 1-5,4 6 0 5,-4 4 1-4,-1-7 2 4,0 3 1-6,7 0 1 7,-2-1-2-7,6-2-1 7,3 5-1-4,-5-2-1 3,5-2-1-7,-3-3 0 6,2 5 0-3,-2-4-1 3,-2 3 1-5,-2 4-1 7,-2-7-1-7,1 1 1 6,-3 0 0-5,-1-3 1 6,-4 3 0-6,-1-3-2 4,-3 0-1-3,-2 2-8 3,-3-2-7-4,0 0-15 6,0 0-12-7,0 0-24 6,0 0-27-4,0-2-105 3,-2 1 130-4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27" units="cm"/>
          <inkml:channel name="Y" type="integer" max="17397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2638" units="1/cm"/>
          <inkml:channelProperty channel="Y" name="resolution" value="1000.4025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09T14:32:25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1460">
    <iact:property name="dataType"/>
    <iact:actionData xml:id="d0">
      <inkml:trace xmlns:inkml="http://www.w3.org/2003/InkML" xml:id="stk0" contextRef="#ctx0" brushRef="#br0">3059 8776 74 0,'66'-61'48'5,"-66"67"9"4,-16-1-21-3,12 7 14 3,-9 2 14-4,0 4 23 5,7 4 4-5,1-7-15 5,-1 3-11-4,-2-6-27 3,-3-1-7-4,6-6 0 6,-4 0 5-6,9-2 16 4,8-3 9-5,-8 0 11 6,0-2-2-4,0 2-13 4,0 0-11-6,0 0-21 6,0 0-7-4,9 5-8 3,-2-2-1-4,0 3 0 6,11 9-2-6,35 40-1 5,-40-40 1-6,3 0 1 6,-4-6 4-5,7-1 14 6,11-6 4-6,0-2 8 5,-5-2 0-5,5 2-6 5,3-6-4-5,-1 6-6 5,2 1-6-6,1-1-7 7,-7 11-3-7,7-1-2 7,-4-6 0-6,2 3 0 5,7-1 0-6,-3-6 8 7,6 0 5-6,-4-5 11 4,5 1-1-3,-4-1 1 3,2-5 3-2,4 4-4 2,-5-3 2-6,6 4-8 9,5 3-7-8,-5 1-8 6,-1 1-1-5,4 3-2 4,-11 2 0-3,10 1 0 3,3 0-1-4,-5-6 2 6,2 2-1-7,-3-5 2 6,-7-2 3-5,10 5 2 5,-7-5 1-5,4 4 0 6,6-6-3-7,-8-4-3 7,14 3-1-7,-3 2-1 8,5-6-2-6,1 1-1 2,4-2 0-3,9 5 0 5,-3 2 0-6,-5 1 1 7,0 2-1-6,-5 0 1 4,4 0 1-4,7 3 1 5,-3 0 4-4,12 3 3 6,1-2 1-10,4 3-1 8,1-4-2-6,-4 0-4 7,2-4-2-7,-8-2-1 8,7-2 0-9,10 3 0 8,4-4 1-7,-1 3 2 7,2-2 2-7,-9 3 7 6,-5 5 2-4,-6 0 1 4,2 3-2-5,-8 4-6 5,4-3-2-5,0 1-3 6,-8-2-2-7,5-1 0 6,3-1 0-4,-4-1 0 3,1 0 1-4,-7-1-1 4,-5-1 6-4,-2 1 7 6,1 1 2-6,-1 1 1 4,1-1-5-4,1 3-7 5,-3 0-2-4,1 1 0 4,0 0-2-4,-3-1-1 3,1-3 0-5,-8-1 1 8,2-7 0-9,-11 3 2 8,2-1-1-6,5 0 4 8,-2-1 1-12,3 1 0 9,1 3 0-5,0 3-4 5,-12 2-2 9,-19-2-1-16,2 1-1-2,62 5-1 5,-3 2 0-1,-6-3 1 6,-20 4 1-7,-5-5 1 7,-1-4 1-7,9 0 0 7,-5-7-1-6,8 1 1 5,9 4-1-5,-3-2 0 5,3-7-1-6,4 8-1 6,-3-1 0-5,3 4-2 6,-2 5 1-5,-10 5 0 3,-3-1-1-4,-6 2 2 5,-1 0-1-4,2-5 2 2,2 2 0-3,-4-1 1 5,-1 0 1-5,-8-3 0 5,1 2 1-5,-9-6-1 5,1 1-2-5,-7 4-2 4,1 5-2-3,-2-1-37 4,-1-1-23-5,-4 0-86 5,2 0-93-6,-4-5 157 7</inkml:trace>
    </iact:actionData>
  </iact:action>
  <iact:action type="add" startTime="84881">
    <iact:property name="dataType"/>
    <iact:actionData xml:id="d1">
      <inkml:trace xmlns:inkml="http://www.w3.org/2003/InkML" xml:id="stk1" contextRef="#ctx0" brushRef="#br0">2990 9608 34 0,'140'-48'16'9,"-129"41"-1"-4,-3 7-13 5,-5 0 8-5,3 3 19 5,-6-3 17-5,0-1 34 5,0-1 10-5,0 2 10 5,0 0-8-5,0 0-24 5,0 0-16-5,0 0-25 5,0 0-8-5,0 0-11 5,0 0-2-5,0 0-1 5,0 0 1-5,0 0 2 5,3 8 1-5,-1 5 3 5,17 1 4-5,37 35 12 7,-38-41 6-9,2-1 10 6,8 1 4-2,-1-3 6 7,0 0 3-13,4-1-2 8,2 3-4-4,-1-1-19 5,3 0-9-5,-2 4-10 5,-5-5-4-5,2 1-4 4,0 3 1-4,1-4 8 6,1 3 6-6,-6 1 9 5,3 2 3-4,-4 2 2 3,-3-12 0-4,13 1 2 6,-10-5 1-7,11-5-5 6,0 8-5-5,4-5-7 5,2 1-3-4,2 4-6 2,3-4 0-2,-9 8-4 3,0-3 1-4,-2 5 1 6,-5 4 0-6,4-5-1 6,-5 2-1-7,5-3-1 6,-2-4 1-7,6 1 7 10,-1-2 0-9,-4-3 0 5,4 4-2-4,-6-3-6 5,-4 2 0-6,5 1-1 7,-5 0-1-7,-6 3 1 7,8 3 1-7,-3 2 4 8,0 0 4-6,-4-2 1 3,7 4-1-5,-8-7-5 7,2 3-3-8,4-3-4 7,-4-1 0-5,6 1 0 5,0-3 1-4,1-6 3 3,-3 1 4-3,4-1 7 5,-1-1 1-6,-1 3-2 3,0 2-4-2,-3 2-6 4,0 0-2-5,-7 2-1 5,9-2-1-4,-9 1-1 4,-3-4 0-7,2-2 0 8,-3-2 0-7,4 0 0 6,1 1 0-4,-2 0 2 3,1-4-1-4,1-2 7 4,4 1 1-2,5-2 0 2,-10 4 1-5,7 5-6 7,-3 0-2-6,5-1-1 6,1 2-1-7,-6-3 1 6,3-4-1-5,-4 4 0 5,-1-4 0-6,5-2-1 7,5 2 1-6,-1 1 0 6,4 1 1-8,-2-1-1 9,-2 1 0-8,-1 1 0 6,-6 1-1-6,7 3 0 6,1-3 1-5,-4 3 0 7,-4 3 0-8,-2-4-1 7,-5 4 1-8,7 0 0 8,-6-8-1-7,9 7 1 7,-3-1 0-6,-9 2 0 3,9-1 0-3,-13-4 0 6,6 5 0-6,-2-6 0 4,-3 6 0-4,5 0 1 5,-5-3 1-5,8 1 7 6,-4-3 1-6,-2 2-2 5,8 3 0-6,-3 0-7 7,3 3-1-7,3-3 0 7,-3 0-1-6,5 2 0 5,-5-2 1-5,5 1 0 5,-4 1 1-5,4 1-1 5,-5 0 1-6,0-4 0 7,3 2 2-7,-8-1 8 6,2-3 1-4,0 6 1 5,-6-4-1-8,4 1-7 8,-3 0-1-7,-4-2-1 7,4 1 0-6,-3 1-1 6,6 1 0-8,-1 4-1 7,0 0 0-5,-2-5 0 5,-6 0-1-6,4 0 0 7,1-2 1-7,1 2 0 7,-6 0-1-6,6 0 1 5,-3 2-1-6,-5-4 0 6,1-4 0-4,1 4-1 3,-5 1 1-2,11 2 1 2,5 7 2-3,-3-8 3 2,-1 0 0-2,-1 0 0 3,-1 0-2-3,-5 2-1 4,8-1 0-5,-7 4 0 4,-4-5 1-4,1 1 2 6,-3-4 1-6,-3 3 1 5,0-1 0-5,0 1-2 5,0 0-2-6,0 0-3 7,5 0-1-6,6 1 0 4,3 1 0-3,2-1 0 4,42 4 0-7,-37-5 1 8,-3 0-1-6,8 0 3 5,-6 0 1-6,1-3 0 8,1 0 1-8,-2 3-2 6,0 1 0-6,-4 1-1 7,0-2-1-6,0 0 0 5,-1 0 1-5,1 0 1 5,0 0-1-6,3 6 1 6,-2-2-1-5,4 0-2 7,-4 1 0-8,3-5 0 5,-2 3 1-3,-4-1-1 4,2-2 0-6,2 1 1 7,0 2-1-6,5-1 1 5,-5-2 0-5,-1 0 1 5,3-3-1-3,6 1 1 2,2 2 0 0,3 0-1-3,4 5 1-3,-2-2 0 8,-1 0 0-6,4 5 0 5,-2-2 0-5,10 5-2 6,1 0 0-7,-1-3 3 7,-2 2 2-7,4-4 0 8,2 4-1-10,-5-3-3 8,7 3 0-5,-9-1-2 5,-3-1 0-4,-3-5 1 2,-1 5-1-3,9-3 1 6,-1 1 1-7,4-3 3 8,1-3 4-9,2 2 0 8,-8-4 1-6,1 4-4 5,-2-1-2-6,-6-1-1 7,-2 4 0-7,-1-1 1 8,-2 1-1-9,-3 4 1 8,-2-3 1-7,3-5-2 6,-5 3 1-4,-3-3 0 4,3 2 2-6,1-1 1 5,1 1 0-4,-1 3-2 6,1-5-2-6,1 0-2 5,2 3-1-4,6-2 1 3,-3 4-1-5,1 1 1 8,-2-6-1-8,-6 5 1 8,9-3 0-9,-2-1 0 7,-4 4 1-5,4-5 0 4,-3 0-1-3,1-2 1 4,-4 1 0-5,-4-1-1 4,6 1 0-3,-6 1-1 4,1 0 0-2,7 0 0-1,-3 1 1-3,2-1 1 7,3-3-2-6,-5 0 1 4,2-5-1-4,-1 7 1 5,1-3-1-5,-8 1 0 6,8 2 0-7,0-6 0 5,1 4 0-4,0-3 0 5,-6 6 0-5,5-10 1 5,-8 6 0-5,14-3 1 5,-2-4 0-5,2 5 1 5,-1-5 0-5,-2 0-1 5,1 3-1-5,-1 0 0 5,3 1-1-5,3-3 0 6,1 5-1-7,-1-6 1 7,-3 3 0-6,5-1-1 5,6-2 1-5,-5 5 1 5,-1-4-1-5,1 9 2 5,-4-7-2-5,-7 0 1 4,5 2 0-3,-12-1 0 4,5 4 0-6,1 2 0 7,0-1-1-7,4 0 0 6,-7 1 0-5,4-1 0 7,4 2 0-10,-2-3 0 9,0 3 1-5,7-1 0 4,-4-4 0-6,5 5 0 7,-3-6 0-7,1 2-1 6,3 1 0-5,-1 3 0 5,1 2 1-5,2 1-1 6,-1 3 0-8,-4-4 0 8,-3 1 0-7,-2-3 0 7,-4-8 1-6,9 8-1 6,-3-3 0-8,4-5 1 9,11 8 0-9,-2-5-1 8,1 2 1-6,2 3-1 7,-11-1 0-10,1-1 0 8,4 2 0-4,-6 0 0 4,4 0 0-4,0 2 0 2,-9-4 0-2,10 4 0 4,-9-2 0-5,2 1 0 5,3 6 0-5,-10-3 1 4,3 1-1-4,-4 1 1 5,-2-1 1-5,-3-5 1 5,-3 0-2-5,5 0 2 5,1 3-1-5,7 2 0 6,1 1 1-8,-5-3-2 7,-1-1 0-5,4 4 0 6,2-1-1-6,3-2 1 5,-3-1 2-6,5 2 1 7,-2-2 0-7,2 4 1 7,0-1-4-6,0-5 1 6,1 3-1-7,-3-1 0 6,-1-2 0-5,4 3 0 6,-12-2 0-8,3 1 0 7,3 1 0-4,-2-1 1 5,9 1 0-7,2 0-1 7,-4-1 1-8,6-1-2 9,-3 5 0-9,3-1 0 7,0 1 1-5,-3 2-1 4,3-1 0-3,-3 1 0 4,2-4 0-5,-7 1-1 5,1 8 0-5,-8-2 0 4,2-8-2-3,-9 5-1 4,-8-10-22-4,5 2-54 3,-4 6-38-4,-1-6-113 4,-2 2-67-3,-23-18 190 4</inkml:trace>
    </iact:actionData>
  </iact:action>
  <iact:action type="add" startTime="91460">
    <iact:property name="dataType"/>
    <iact:actionData xml:id="d2">
      <inkml:trace xmlns:inkml="http://www.w3.org/2003/InkML" xml:id="stk2" contextRef="#ctx0" brushRef="#br0">2738 10537 121 0,'129'93'86'9,"-107"-90"-10"-4,9 0-33 5,2 0-6-5,1-11-24 5,2-3 2-5,-6-9 11 5,7-1 10-5,6-1 22 5,6-1 7-5,6 2 11 6,-2 2 1-7,4 0-10 6,-4 4-5-5,1 4-7 5,-2-3-1-4,-2 10 2 5,5 4-1-8,0 5-9 12,-6 1-6-15,2 5-17 10,-14 0-8-5,4-1 1 5,8 4 7-5,0-8 16 5,12 2 7-6,-1-1 3 7,1-6-4-7,2 4-5 8,-1 0-1-8,1-2 0 8,-5 6 1-9,5 5 1 8,-3-6-3-5,-7 3-4 3,-3-1-4-5,1-4-8 7,1 2-3-5,8 1-7 7,1-1-4-13,5 2-2 10,2-3 0-6,4 1 9 7,-3-1 4-6,1 2 8 5,-3-1 3-5,-10-5-4 4,0 2-2-4,4-4-9 6,-1 1-4-5,17 3-4 2,0-2-2-3,6-3-2 5,1 6-1-6,1-6 0 7,-3 0-1-6,-10 0 0 6,5 5 2-7,0 3 10 7,7 3 4-7,1 4 5 6,1 1-1-5,2 3-7 4,-6-3-5-4,0-2-2 6,-2 3-1-6,-7-6 0 6,2 2-1-8,-1-1-2 9,3 1 1-8,0-7-1 7,0 7 0-7,7 1 3 6,-2-6 0-6,1 12 4 7,-7-7 6-5,-9-5 0 3,9 8 1-4,-1-12-3 4,6-4-5-4,13 0-5 5,-9-3-2-3,2-2-1 1,10 5 0-3,-17-11 1 6,7 5-1-7,-5 6 0 6,-2-5 0-5,8 10 0 4,-4-10 1-4,10 5 1 6,-11-6-1-6,6 6 0 4,0 3-1-4,-16-7 1 5,8 4 0-5,3-10-1 5,-2 1 1-5,4-2-2 6,4 4 0-7,-5-4 0 7,3 8 1-6,0 3-1 5,-8-3 0-2,-2 0 0-1,-6-5 0-1,11 3 0 4,7 1 0-6,11-1 0 8,-2-3 0-9,-1-3 0 8,1 2 0-6,-13-2 0 5,2 4 0-5,7 1 1 6,-2 3 0-7,12-4-1 10,-4 3 0-14,0-1 0 9,-4 2 0-4,-9-5 1 5,-8-1-1-6,1-2 0 7,-4-5 0-6,5 5 0 5,3 0 0-5,-5-5 0 5,-5 5 0-6,7 2 0 6,-3 1 0-4,-16-3 0 4,-6 0 0-4,-4-3-1 3,5 3 1-4,12 4-1 4,5 6 1-3,-3-9 0 4,-4 2 0-5,1 2 0 4,1-8-1-3,-1 3 1 4,0 1 0-6,-11-2 0 6,5 7 0-4,2 2 1 4,3-2-1-5,10-3 0 5,2 2 0-5,-1 1 0 7,8 1 0-10,-1-1 0 9,-5 0-1-5,-6-3 1 6,-1 0 0-12,3 2 0 12,11 0 0-9,4 1 0 8,2-4 0-6,-1 2 0 6,-3 6 0-8,-7-2 0 8,-4 6 0-6,-5-2 1 6,4-1-1-8,4-1 0 8,9 1 0-7,7 0 0 7,-2 1 0-7,2 4 1 7,-6-2-1-7,-5 0 0 7,-2 2 0-7,3 1 0 6,2-1 0-5,-1 3 0 5,4 1 1-4,-6-1-1 3,3 7 1-3,-13-9-1 4,-8 3 1-4,-1-4-1 3,-9-2 1-5,4-3-1 7,-6-1-5-5,-10-10-62 2,-9 3-65-3,-11-16 81 5</inkml:trace>
    </iact:actionData>
  </iact:action>
  <iact:action type="add" startTime="116520">
    <iact:property name="dataType"/>
    <iact:actionData xml:id="d3">
      <inkml:trace xmlns:inkml="http://www.w3.org/2003/InkML" xml:id="stk3" contextRef="#ctx0" brushRef="#br0">3545 13698 148 0,'24'35'125'10,"-15"-41"10"-6,1 1-9 9,-4 2-13-12,3 3-27 10,-4-2-17-7,0 1-26 6,-5-1-7-5,0 1-8 5,0 1-3-5,0 0-6 5,0 0-4-5,8 1-5 5,6 2-1-5,0 0 5 7,2 4 4-9,36 10 9 7,-32-9 3-5,1 0 0 5,-4-2-1-4,11 5-4 4,-12-1-1-6,9-1-2 6,5 0-3-5,0-4 0 6,8-2 0-6,-4-3 3 5,10 0 0-6,-4-3 0 6,4 2-2-5,-2-7-3 5,-4 0-1-4,6 3-1 3,-4-3-1-3,-1 5-1 4,2-2 0-6,0 2 0 6,1-6 0-5,-2-1 0 4,0 2 1-4,-5-4-2 6,3 2 0-7,-4 3-2 6,3-3 0-5,-1-6-1 6,-3 1-1-7,2-1 0 7,1 3-2-6,-2 4-1 6,1 3 0-7,-5-5 1 7,0 1 0-7,-5 1-1 6,5 2-1-5,-3-1-2 5,-4-1-1-6,6 3 0 8,-7-4 0-8,7 4 0 7,-2 3 0-8,2-5 0 8,-6 2-1-7,1 4 1 8,-4 2 0-9,-6 0-1 9,12 0 1-9,-11-3 0 8,6-2 0-7,-2 5 0 6,4-1 7-4,-2 1 8 2,-1-8 3-2,9-3 4 3,-11 1-6-3,11-2-7 3,4 10-2-4,-5 2-4 5,4 0 0-5,-9-1-1 6,1-1 1-6,-4-1 0 4,7 3 1-4,-7 5-1 5,7-2 0-4,-8-3-2 4,0 0 0-6,0-2 2 7,0 1 3-6,4-1 5 5,-4 2 1-5,2 0 2 5,-4 3-3-6,-4 0-2 6,-2-1-1-5,0 1-2 5,1-1-1-5,-2 2-1 7,4 4-1-9,-2 0-2 7,1 0 0-4,-2-3-2 4,2 1 0-5,4 0-1 6,-1-3-2-8,3 2-2 7,-2-5-1-6,0-3-106 8,7-6-275-8,-12-23 264 6</inkml:trace>
    </iact:actionData>
  </iact:action>
  <iact:action type="add" startTime="124150">
    <iact:property name="dataType"/>
    <iact:actionData xml:id="d4">
      <inkml:trace xmlns:inkml="http://www.w3.org/2003/InkML" xml:id="stk4" contextRef="#ctx0" brushRef="#br0">17827 13599 162 0,'0'-1'188'3,"-2"-1"-22"7,1 1-75-5,-1 1 47 6,0-4-14-7,-1 3-31 6,2-1-11-5,-1 1-27 5,2-1-12-5,0 0-21 5,0 1-6-5,0-1-7 5,0 1-1-5,0-1-2 5,0 2-1-5,13 0-1 5,1 0 1-5,3 0 3 5,38 0 1-5,-34 2 4 5,-1-2 2-4,1 0 2 3,-2-5 0-4,9 3-1 5,-4 1 1-5,4-4-3 4,-5 0-3-4,6 1-3 7,-1-1-1-9,-3 2-4 9,4 1-1-8,-3 2-1 5,-2-3 0-3,0 3 0 5,1 2 0-8,-3-1-1 8,5 2 1-6,-5-1-1 5,6 1 0-6,-6-3 0 8,6 0 0-9,-1 0 0 7,-2-1 0-5,8 1 1 7,-1-4-1-9,1 3 0 8,0-2 1-7,0 3-1 8,3 0 1-8,-1 0-1 10,2 4 0-13,-2-2 1 7,-2 1-1 0,3 0 1 2,-1 0 0-6,0-3 0 6,-1 2 1-3,4-2 0 1,-2 0 1-4,0 0 0 7,-1 3 0-6,-4 0 0 5,1 0 0-4,1 4 0 3,-3-1-1-4,1 0 1 5,-2 1 1-4,1-4 0 4,-2 3 2-6,-1-3 0 8,3 2 2-9,-2-2 4 6,-3 0 1-5,2-1 0 6,3 3 1-4,-5-5-2 4,3 0-1-6,1 0-1 8,-4-4-2-8,5 0-4 7,0 1-1-6,-2-1-2 5,2 1-1-6,0-3 0 8,3 4 0-9,-2-1 1 8,1 2-1-7,-1 1 0 7,-4-2 1-8,1 2-1 8,-1-1 1-7,-2 2 0 7,0-1 0-6,-4 2 1 5,6-1 3-4,-5 2 1 4,0 1 1-3,4 3 3 1,0 1 0-5,-1-1 0 8,-2 0-1-7,4 3-2 7,0-7-1-6,0 5-3 6,2-2-2-8,3-4-1 8,-2 1-2-5,1-3 1 4,-1 0 1-5,2 0 0 4,-2 5 0-4,0-5 1 5,-1 0 1-4,-3 0 1 3,0 0-1-2,0 1 2 1,0 2-1 0,-2-3 0-1,1-3-1-3,-1 2 1 9,1 1-2-11,-2 0 0 7,6-2 0-4,-6-3-1 6,3 1 0-7,7-1 0 8,0 3-1-8,1-4 1 9,4-2 0-12,1 3 0 9,-1 1 0-5,6 1 0 5,-4-4 1-4,-3 6 0 2,4-2 0-2,-5 1 0 4,-1-1 0-5,0 1-1 4,-1-1 0-4,-5 0 0 6,-1-2 0-7,-4 1-1 7,4-1 0-7,-6 0 0 8,3 2 0-8,-3-2 0 6,0 0 0-6,7-1 0 6,-1 1 1-4,0 1-1 4,0-4 0-5,2 3 0 4,2 0 0-4,-1 1 0 5,1-1 0-6,-1 3 0 7,-1-1 1-6,0 3-1 5,2 0 0-5,-1-1 1 6,2 1 0-7,0-2 0 5,0 2 0-3,3 0 0 5,1 0 1-7,3 0-1 5,-5-1 1-3,4 1 0 4,6 1-1-5,-5-1 0 4,8 3 0-2,0 0 0 1,3 1 0-3,5-4 0 5,1 1 0-4,3 1 0 5,-2-2-1-8,5 0 1 8,-6-2-1-7,3 1 1 7,-5-3 0-7,1 0-1 7,-2-1 1-7,1-3 0 8,3 2-1-8,-4-2-1 4,7-1-1-3,-3-1-3 9,7-1-1-12,-2 0-3 8,0 2-1-3,-2 1-1 2,-4-2 1-5,-5 1 1 6,-2 1 1-5,-1 5 3 5,-2-2 2-5,-1 4 4 5,-2-1 1-5,0 0 2 5,-2 4 1-5,-2 0 1 4,-1 1-1-4,-6 0 0 6,0 2-1-6,-6 1-3 5,-5 2-3-5,0-2-30 6,-3-3-33-7,-4 5 52 5,0-8-32-3,-11-9-26 4</inkml:trace>
    </iact:actionData>
  </iact:action>
  <iact:action type="add" startTime="151980">
    <iact:property name="dataType"/>
    <iact:actionData xml:id="d5">
      <inkml:trace xmlns:inkml="http://www.w3.org/2003/InkML" xml:id="stk5" contextRef="#ctx0" brushRef="#br0">3981 14762 89 0,'118'104'80'6,"-105"-104"5"-1,-7 0-20 5,7 0-12-5,-9-3-22 5,3 1-1-5,2-1 1 5,-4 0-1-5,4 1 0 5,-1-4-2-5,3 6 1 5,3-6 7-5,4-5 15 5,-1 1 3-5,2-2 3 5,6 7-6-5,-1-6-17 5,-1 6-5-5,4 1-9 5,0-6-4-4,-5 7-3 4,4 0-2-4,-5 3 3 3,-2-3 7-1,3 4 14 1,5-1 6-6,-7-3 6 8,7 2-2-7,-8-3-6 8,-2 3-2-9,15 2-2 9,-9-2-1-9,5-1-3 9,2-2-2-9,-11 0-7 9,5 4-2-10,6 4-1 11,-4 0 4-11,-3 3 12 9,3-3 3-5,-5 1-1 3,2-3-4-3,4-1-14 2,-5 1-6 1,6-2-6-2,2 0-2-2,-4-3 0 5,2 3 0-5,5 0 5 5,-5-2 0-4,4-3 3 3,-1 4 2-3,-1 1 3 2,6 0 2-3,-12 1 4 7,-5-2-2-8,-2 1-3 10,-6 0-3-14,5 0-4 9,1 3-1-3,2-3-4 4,1 3-3-5,9 0-1 5,2 2-1-6,-6 0 3 7,9-2 1-6,-6-3 2 5,-1 0 2-7,-2-3-1 8,-2-1 0-7,-1 8-4 8,2-6 0-8,4 2-4 7,4 6 0-7,-2-6 0 6,-4 0-1-6,0 0 0 7,2-4 1-7,-6 0 0 7,6 3 0-7,-4-4 0 7,0 2 0-7,-2 0 0 7,-2 0-1-7,0 3 1 6,7 0-1-3,-8-2 0 2,11 10 0-3,-10-8 0 4,1-3 0-4,1 6 0 3,-11-14 0-4,9 11 0 5,7 2 0-4,2-2 0 5,4 1 1-7,-2 2 1 5,-3-3 0-3,1 0 0 2,1 7 1-1,1-6 0 1,-1 1 3 0,6 4 2-1,-4-6 1-3,1 5 1 7,1-2-1-7,-4-1 3 7,3-2 0-7,0 1 5 7,0-1 0-6,-1 0 0 5,2 2-2-5,-11-7-5 7,5 5-1-10,-8-3-5 7,4 3 0-4,0 5-3 5,-7-4 0-5,0 2 0 5,-1-3 0-5,6 0 0 7,5 0 0-9,-8 2 2 9,1-2 2-9,-1 0 3 9,1-2 0-8,4 2-1 6,-2 0-1-6,2-1-3 7,-2-1-1-7,0 4-2 6,4-1 1-4,1 1 0 4,-5-1 0-6,5-4 0 6,-3 3 1-4,2 0 1 3,-1-3 1-4,5 3 3 5,-3-5 1-6,1 1 2 6,2 4-1-4,-1-2 2 3,1 2 0-4,-1-2-1 5,0-2 0-4,4 1-4 3,-3 1-1-4,-10-1-2 6,5 0-1-6,-15-4-1 7,6 6-1-9,7-1 0 7,-1-6 0-5,-3 5 0 5,8-3 0-6,-7-7 1 7,-1 6 0-7,6-4 0 9,-9-4 1-11,5 14-1 8,-4-6 2-4,-5 1-2 3,4 3 0-4,-8-6 0 6,8 1-2-7,-2 5 1 8,5-2-2-8,1 0 1 6,-1 2 1-7,5 0-1 7,-5-3 1-5,-2-2 0 5,3-3 1-5,-2 0-1 6,-1 3 1-7,-3-2-1 7,4 7 0-6,-3 0 0 4,1-2 0-3,0 1 1 3,-2-4-1-3,-3 3 1 4,2-1-1-6,-7 1 0 7,0 2 0-7,2 3 0 7,-8-3 0-6,0 3-4 4,0 0-4-3,0 0-45 3,0-3-51-3,0 1-297 3,6-23 266-3</inkml:trace>
    </iact:actionData>
  </iact:action>
  <iact:action type="add" startTime="162631">
    <iact:property name="dataType"/>
    <iact:actionData xml:id="d6">
      <inkml:trace xmlns:inkml="http://www.w3.org/2003/InkML" xml:id="stk6" contextRef="#ctx0" brushRef="#br0">6332 15694 99 0,'-91'38'59'4,"86"-49"-7"5,10 7-14-4,-3 4-11 5,9-3-13-4,-4 6-9 3,-7-6 2-3,7-3 35 3,-6 6 28-4,-1-2 53 5,0 1 21-5,0 1-1 4,0-2-13-4,0 2-34 5,0 0-17-5,0-1-29 6,0-1-12-7,2 1-21 6,10-1-6-5,4-4-9 5,-2 1-1-5,46-11-1 5,-39 13 0-5,4 1 0 7,6 1 0-8,4-5 0 5,3-2 1-4,9-5 5 5,-1 1 6-5,4 2 6 5,-1-2 5-5,6 4 1 5,3 3-3-5,-8-3-4 6,-4 2-4-7,-5-4-6 6,3 4-2-5,-8 3 1 6,2 0 8-7,1 14 12 6,-7-7 5-5,6 12 5 5,-1-2-4-4,-8-7-6 4,-1 4-2-7,-1-7-7 9,-8 6-4-7,-2 2-8 4,-3 1-3-3,-3-2-12 3,-3-8-39-5,0 2 34 6</inkml:trace>
    </iact:actionData>
  </iact:action>
  <iact:action type="add" startTime="167595">
    <iact:property name="dataType"/>
    <iact:actionData xml:id="d7">
      <inkml:trace xmlns:inkml="http://www.w3.org/2003/InkML" xml:id="stk7" contextRef="#ctx0" brushRef="#br0">10067 15628 185 0,'-96'44'111'5,"88"-41"-5"4,-3 3-35-4,8-1-33 5,1-3-18-5,-1 2-19 5,3-4-3-4,0 0 7 3,0 0 8-4,0 0 18 6,-2-1 9-6,2-1 11 4,0 1 1-3,0-1-10 3,0 0-8-5,11 1-11 7,2 1-7-6,4 0-11 4,29-2-4-4,-33-3-2 6,1 5 0-7,5-1 7 7,7 7 14-6,4 2 16 5,2 0 5-6,-1-2 6 7,1 2-7-7,-1 2-6 7,2 1-4-6,5 0-8 4,0 1-5-4,9 7-4 5,0-2 0-4,7 2 0 4,-2-3 2-5,1-2-4 5,2 0-2-6,-6 0-5 7,0 4-2-5,-8-7-2 3,-2-5 0-4,-1-4-1 5,-4-2 0-5,9-2 1 4,-4 2 0-3,7-1 1 3,-2 1-1-4,8 0 1 5,-5 0 1-5,2-2-1 5,1 2 0-5,-1 2-1 5,5 1 1-5,-3 5 2 6,-6-4 2-7,-3 1 6 6,-6 3 1-5,-4 0-1 6,-1-4-1-8,1 4-6 8,1-1-1-7,0-4-1 7,-2 1 0-7,-2 1 0 6,-1-2-1-5,0 4 1 7,1-7 0-8,-6 0 1 5,-2 1 0-4,1 1-1 6,-4-2 1-7,0 1-2 7,-1 1 1-7,-7-2 0 6,1 0-2-5,0-2 0 5,-4 2 0-5,4 0-3 5,-1 0 1-5,-1 0 1 5,-2-3 1-5,2 2 0 4,-1 1 2-3,-5 0 0 3,3 0 0-4,-4 0-1 6,-2 0 1-7,0 0-2 6,0 0-1-5,0 0-8 5,0 0-15-5,0 0-59 5,0-4-66-5,0 3 91 5</inkml:trace>
    </iact:actionData>
  </iact:action>
  <iact:action type="add" startTime="171451">
    <iact:property name="dataType"/>
    <iact:actionData xml:id="d8">
      <inkml:trace xmlns:inkml="http://www.w3.org/2003/InkML" xml:id="stk8" contextRef="#ctx0" brushRef="#br0">13667 15716 170 0,'-64'80'147'7,"64"-78"13"-1,3 1-33 3,-3-2-16-4,0-1-34 6,0 0-13-7,0 0-22 6,0 0-7-3,0 0-5 1,0-1-2-3,0-1-4 6,3 1-4-7,13-4-6 6,3-1 1-5,39-10 4 5,-42 8 2-4,1 0-1 3,2 3-3-3,-2-6-7 3,7 10-1-2,1-5 2 2,-6-2 3-4,11 6 1 4,0-1 0-4,8 3-7 5,-5-9-3-5,14-1-4 7,0-4 0-7,2-3-1 5,6 6-1-4,5-4 0 3,-2 4 0-4,6-4 1 5,-4-4 0-6,-3 0 0 7,-2 5 1-7,2 0 0 7,-4 4 0-7,-1 2-1 7,-2-6 1-7,4 11 0 7,6-8 0-8,-7 5 0 12,5-1 0-15,1-1 0 11,-3 5 0-7,6-1 1 6,-2 2 4-6,-1 2 12 8,-4 0 7-8,-1 6 8 6,-8-4 0-4,-1-2-6 3,4 8-4-4,3 0-5 6,8 4-2-7,-2-1 5 7,-8 0 4-6,5-8 9 5,0 5 1-4,4-3-6 4,7 0-5-5,-6 3-9 6,-9-5-2-10,-2-3 1 10,-9 1 2-6,5 2 5 5,4 4 0-7,-5 5-1 9,-3-2 2-7,2 1 4 4,1-3 2-5,1 3 3 7,4 4-2-7,3-4-10 7,-2 7-4-6,1-9-9 5,-3-7-3-6,0 4-2 8,-3-3 0-9,-7-3-1 7,8 8 0-4,-10-5 1 4,2 2 1-6,7 8 2 7,-5-10 3-7,5 5 2 7,-2-2 1-7,-2-1-3 6,0 1-2-5,-4-3-3 6,-2-3-1-7,1-3-1 6,-1-2 0-5,-2 2-1 5,1-2-1-5,-4 2-1 5,-1 2 1-5,-4-4-1 5,3 8 0-5,-3-9 0 4,1-1-2-3,-1 4-9 3,-9-11-17-4,-4 11-71 5,1-5-73-5,-5-6 107 5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D8465-EC7D-7C4E-B26B-3EC62093EBE2}" type="datetimeFigureOut">
              <a:rPr kumimoji="1" lang="ja-JP" altLang="en-US" smtClean="0"/>
              <a:t>2020/3/9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CE1F4-CB38-7940-AD71-2E9D733A08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0283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203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No, as x will have two</a:t>
            </a:r>
            <a:r>
              <a:rPr kumimoji="1" lang="en-US" altLang="ja-JP" baseline="0" dirty="0"/>
              <a:t> types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2975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624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7742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751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CE1F4-CB38-7940-AD71-2E9D733A08D9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3894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778625" y="496888"/>
            <a:ext cx="1908175" cy="559911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1054100" y="496888"/>
            <a:ext cx="5572125" cy="559911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1054100" y="1295400"/>
            <a:ext cx="374015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946650" y="1295400"/>
            <a:ext cx="374015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7" name="フッター プレースホルダ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3" name="スライド番号プレースホル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/>
              <a:t>プレースホルダーまでドラッグするかアイコンをクリックして図を追加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7262D4-1F63-9C46-8338-653BE1C5CD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62118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95400"/>
            <a:ext cx="76327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</a:t>
            </a:r>
            <a:r>
              <a:rPr lang="en-US" altLang="ja-JP" dirty="0"/>
              <a:t> </a:t>
            </a:r>
            <a:r>
              <a:rPr lang="ja-JP" altLang="en-US" dirty="0"/>
              <a:t>テキストの書式設定</a:t>
            </a:r>
            <a:endParaRPr lang="en-US" altLang="ja-JP" dirty="0"/>
          </a:p>
          <a:p>
            <a:pPr lvl="1"/>
            <a:r>
              <a:rPr lang="ja-JP" altLang="en-US" dirty="0"/>
              <a:t>第</a:t>
            </a:r>
            <a:r>
              <a:rPr lang="en-US" altLang="ja-JP" dirty="0"/>
              <a:t> 2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lvl="2"/>
            <a:r>
              <a:rPr lang="ja-JP" altLang="en-US" dirty="0"/>
              <a:t>第</a:t>
            </a:r>
            <a:r>
              <a:rPr lang="en-US" altLang="ja-JP" dirty="0"/>
              <a:t> 3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lvl="3"/>
            <a:r>
              <a:rPr lang="ja-JP" altLang="en-US" dirty="0"/>
              <a:t>第</a:t>
            </a:r>
            <a:r>
              <a:rPr lang="en-US" altLang="ja-JP" dirty="0"/>
              <a:t> 4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lvl="4"/>
            <a:r>
              <a:rPr lang="ja-JP" altLang="en-US" dirty="0"/>
              <a:t>第</a:t>
            </a:r>
            <a:r>
              <a:rPr lang="en-US" altLang="ja-JP" dirty="0"/>
              <a:t> 5 </a:t>
            </a:r>
            <a:r>
              <a:rPr lang="ja-JP" altLang="en-US" dirty="0"/>
              <a:t>レベル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55888" y="6248400"/>
            <a:ext cx="458311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3235E"/>
                </a:solidFill>
                <a:latin typeface="Calibri" panose="020F0502020204030204" pitchFamily="34" charset="0"/>
                <a:ea typeface="ヒラギノ丸ゴ Pro W4" pitchFamily="-108" charset="-128"/>
                <a:cs typeface="ヒラギノ丸ゴ Pro W4" pitchFamily="-10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57200" y="6172200"/>
            <a:ext cx="576263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3235E"/>
                </a:solidFill>
                <a:latin typeface="Calibri" panose="020F0502020204030204" pitchFamily="34" charset="0"/>
                <a:ea typeface="ヒラギノ丸ゴ Pro W4" pitchFamily="-108" charset="-128"/>
                <a:cs typeface="ヒラギノ丸ゴ Pro W4" pitchFamily="-108" charset="-128"/>
              </a:defRPr>
            </a:lvl1pPr>
          </a:lstStyle>
          <a:p>
            <a:fld id="{117262D4-1F63-9C46-8338-653BE1C5CD2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pic>
        <p:nvPicPr>
          <p:cNvPr id="1030" name="図 7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6934200" y="457200"/>
            <a:ext cx="20320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84368" y="5694760"/>
            <a:ext cx="1081832" cy="108183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A52131"/>
          </a:solidFill>
          <a:latin typeface="Times New Roman" pitchFamily="-111" charset="0"/>
          <a:ea typeface="ヒラギノ丸ゴ Pro W4" pitchFamily="-111" charset="-128"/>
          <a:cs typeface="ヒラギノ丸ゴ Pro W4" pitchFamily="-111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3.png"/><Relationship Id="rId5" Type="http://schemas.microsoft.com/office/2011/relationships/inkAction" Target="../ink/inkAction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11/relationships/inkAction" Target="../ink/inkAction7.xml"/><Relationship Id="rId3" Type="http://schemas.openxmlformats.org/officeDocument/2006/relationships/audio" Target="../media/media11.m4a"/><Relationship Id="rId7" Type="http://schemas.openxmlformats.org/officeDocument/2006/relationships/image" Target="../media/image15.png"/><Relationship Id="rId2" Type="http://schemas.microsoft.com/office/2007/relationships/media" Target="../media/media11.m4a"/><Relationship Id="rId1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6.emf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microsoft.com/office/2011/relationships/inkAction" Target="../ink/inkAction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microsoft.com/office/2011/relationships/inkAction" Target="../ink/inkAction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microsoft.com/office/2011/relationships/inkAction" Target="../ink/inkAction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microsoft.com/office/2011/relationships/inkAction" Target="../ink/inkAction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Chapter </a:t>
            </a:r>
            <a:r>
              <a:rPr lang="en-US" altLang="ja-JP" dirty="0"/>
              <a:t>9</a:t>
            </a:r>
            <a:r>
              <a:rPr kumimoji="1" lang="en-US" altLang="ja-JP" dirty="0"/>
              <a:t>: Simply Typed Lambda-Calculus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623886"/>
            <a:ext cx="6400800" cy="2229742"/>
          </a:xfrm>
        </p:spPr>
        <p:txBody>
          <a:bodyPr/>
          <a:lstStyle/>
          <a:p>
            <a:r>
              <a:rPr lang="en-US" altLang="ja-JP" dirty="0"/>
              <a:t>Function </a:t>
            </a:r>
            <a:r>
              <a:rPr kumimoji="1" lang="en-US" altLang="ja-JP" dirty="0"/>
              <a:t>Types</a:t>
            </a:r>
          </a:p>
          <a:p>
            <a:r>
              <a:rPr lang="en-US" altLang="ja-JP" dirty="0"/>
              <a:t>The Typing Relation</a:t>
            </a:r>
          </a:p>
          <a:p>
            <a:r>
              <a:rPr lang="en-US" altLang="ja-JP" dirty="0"/>
              <a:t>Properties of Typing</a:t>
            </a:r>
          </a:p>
          <a:p>
            <a:r>
              <a:rPr lang="en-US" altLang="ja-JP" dirty="0"/>
              <a:t>The Curry-Howard Correspondence</a:t>
            </a:r>
          </a:p>
          <a:p>
            <a:r>
              <a:rPr lang="en-US" altLang="ja-JP" dirty="0"/>
              <a:t>Erasure and </a:t>
            </a:r>
            <a:r>
              <a:rPr lang="en-US" altLang="ja-JP" dirty="0" err="1"/>
              <a:t>Typability</a:t>
            </a:r>
            <a:endParaRPr lang="en-US" altLang="ja-JP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B99E702-A529-423E-B320-50EB55CAA5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1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97"/>
    </mc:Choice>
    <mc:Fallback xmlns="">
      <p:transition spd="slow" advTm="17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The Curry-Howard Correspondence 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 connection between logic and type theory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438400"/>
            <a:ext cx="7726680" cy="21463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CD91DDA2-9434-43F9-87A4-0F3E5430743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42480" y="3121920"/>
              <a:ext cx="6954840" cy="154692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CD91DDA2-9434-43F9-87A4-0F3E543074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33120" y="3112560"/>
                <a:ext cx="6973560" cy="15656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296E50A-CBC4-4BC9-AC15-A6DAE3C4AC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253"/>
    </mc:Choice>
    <mc:Fallback xmlns="">
      <p:transition spd="slow" advTm="238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Erasure and </a:t>
            </a:r>
            <a:r>
              <a:rPr lang="en-US" altLang="ja-JP" dirty="0" err="1"/>
              <a:t>Typability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Types are used during type checking, but do not appear in the compiled form of the program. </a:t>
            </a:r>
          </a:p>
          <a:p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2438400"/>
            <a:ext cx="7518400" cy="13970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700" y="3975100"/>
            <a:ext cx="8191500" cy="1778000"/>
          </a:xfrm>
          <a:prstGeom prst="rect">
            <a:avLst/>
          </a:prstGeom>
        </p:spPr>
      </p:pic>
      <p:grpSp>
        <p:nvGrpSpPr>
          <p:cNvPr id="11" name="図形グループ 10"/>
          <p:cNvGrpSpPr/>
          <p:nvPr/>
        </p:nvGrpSpPr>
        <p:grpSpPr>
          <a:xfrm>
            <a:off x="3710402" y="5279501"/>
            <a:ext cx="1094659" cy="1203271"/>
            <a:chOff x="3710402" y="5279501"/>
            <a:chExt cx="1094659" cy="1203271"/>
          </a:xfrm>
        </p:grpSpPr>
        <p:cxnSp>
          <p:nvCxnSpPr>
            <p:cNvPr id="7" name="直線コネクタ 6"/>
            <p:cNvCxnSpPr/>
            <p:nvPr/>
          </p:nvCxnSpPr>
          <p:spPr bwMode="auto">
            <a:xfrm flipV="1">
              <a:off x="3824568" y="5279501"/>
              <a:ext cx="713539" cy="1426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直線矢印コネクタ 8"/>
            <p:cNvCxnSpPr/>
            <p:nvPr/>
          </p:nvCxnSpPr>
          <p:spPr bwMode="auto">
            <a:xfrm>
              <a:off x="4181337" y="5279501"/>
              <a:ext cx="0" cy="81649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0" name="テキスト ボックス 9"/>
            <p:cNvSpPr txBox="1"/>
            <p:nvPr/>
          </p:nvSpPr>
          <p:spPr>
            <a:xfrm>
              <a:off x="3710402" y="6113440"/>
              <a:ext cx="109465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 err="1">
                  <a:latin typeface="Calibri" panose="020F0502020204030204" pitchFamily="34" charset="0"/>
                </a:rPr>
                <a:t>Untyped</a:t>
              </a:r>
              <a:r>
                <a:rPr kumimoji="1" lang="en-US" altLang="ja-JP" dirty="0">
                  <a:latin typeface="Calibri" panose="020F0502020204030204" pitchFamily="34" charset="0"/>
                </a:rPr>
                <a:t>?</a:t>
              </a:r>
              <a:endParaRPr kumimoji="1" lang="ja-JP" altLang="en-US" dirty="0">
                <a:latin typeface="Calibri" panose="020F0502020204030204" pitchFamily="34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27D8EFE9-7495-4726-AD73-5D2C38CE4DC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85680" y="3137400"/>
              <a:ext cx="7779960" cy="26175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27D8EFE9-7495-4726-AD73-5D2C38CE4D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6320" y="3128040"/>
                <a:ext cx="7798680" cy="26362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D0FAA790-76C0-4423-A9A6-D53EB45AD32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268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999"/>
    </mc:Choice>
    <mc:Fallback xmlns="">
      <p:transition spd="slow" advTm="24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Curry-Style vs. Church-Style 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Curry Style</a:t>
            </a:r>
          </a:p>
          <a:p>
            <a:pPr lvl="1"/>
            <a:r>
              <a:rPr lang="en-US" altLang="ja-JP" dirty="0"/>
              <a:t>Syntax </a:t>
            </a:r>
            <a:r>
              <a:rPr lang="en-US" altLang="ja-JP" dirty="0">
                <a:sym typeface="Wingdings"/>
              </a:rPr>
              <a:t> Semantics  Typing</a:t>
            </a:r>
          </a:p>
          <a:p>
            <a:pPr lvl="1"/>
            <a:r>
              <a:rPr lang="en-US" altLang="ja-JP" dirty="0">
                <a:sym typeface="Wingdings"/>
              </a:rPr>
              <a:t>Semantics is defined on </a:t>
            </a:r>
            <a:r>
              <a:rPr lang="en-US" altLang="ja-JP" dirty="0" err="1">
                <a:sym typeface="Wingdings"/>
              </a:rPr>
              <a:t>untyped</a:t>
            </a:r>
            <a:r>
              <a:rPr lang="en-US" altLang="ja-JP" dirty="0">
                <a:sym typeface="Wingdings"/>
              </a:rPr>
              <a:t> terms</a:t>
            </a:r>
          </a:p>
          <a:p>
            <a:pPr lvl="1"/>
            <a:r>
              <a:rPr lang="en-US" altLang="ja-JP" dirty="0">
                <a:sym typeface="Wingdings"/>
              </a:rPr>
              <a:t>Often used for implicit typed languages</a:t>
            </a:r>
          </a:p>
          <a:p>
            <a:pPr marL="457200" lvl="1" indent="0">
              <a:buNone/>
            </a:pPr>
            <a:endParaRPr kumimoji="1" lang="en-US" altLang="ja-JP" dirty="0">
              <a:sym typeface="Wingdings"/>
            </a:endParaRPr>
          </a:p>
          <a:p>
            <a:r>
              <a:rPr kumimoji="1" lang="en-US" altLang="ja-JP" dirty="0"/>
              <a:t>Church Style</a:t>
            </a:r>
          </a:p>
          <a:p>
            <a:pPr lvl="1"/>
            <a:r>
              <a:rPr lang="en-US" altLang="ja-JP" dirty="0"/>
              <a:t>Syntax </a:t>
            </a:r>
            <a:r>
              <a:rPr lang="en-US" altLang="ja-JP" dirty="0">
                <a:sym typeface="Wingdings"/>
              </a:rPr>
              <a:t> Typing  Semantics</a:t>
            </a:r>
          </a:p>
          <a:p>
            <a:pPr lvl="1"/>
            <a:r>
              <a:rPr lang="en-US" altLang="ja-JP" dirty="0" err="1">
                <a:sym typeface="Wingdings"/>
              </a:rPr>
              <a:t>Sematnics</a:t>
            </a:r>
            <a:r>
              <a:rPr lang="en-US" altLang="ja-JP" dirty="0">
                <a:sym typeface="Wingdings"/>
              </a:rPr>
              <a:t> is defined only on </a:t>
            </a:r>
            <a:r>
              <a:rPr lang="en-US" altLang="ja-JP">
                <a:sym typeface="Wingdings"/>
              </a:rPr>
              <a:t>well-typed terms</a:t>
            </a:r>
            <a:endParaRPr lang="en-US" altLang="ja-JP" dirty="0">
              <a:sym typeface="Wingdings"/>
            </a:endParaRPr>
          </a:p>
          <a:p>
            <a:pPr lvl="1"/>
            <a:r>
              <a:rPr lang="en-US" altLang="ja-JP" dirty="0">
                <a:sym typeface="Wingdings"/>
              </a:rPr>
              <a:t>Often used for explicit typed languages</a:t>
            </a:r>
          </a:p>
          <a:p>
            <a:pPr marL="457200" lvl="1" indent="0">
              <a:buNone/>
            </a:pPr>
            <a:endParaRPr kumimoji="1" lang="ja-JP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80DD685-E62D-4AA2-B552-88B039C98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1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23"/>
    </mc:Choice>
    <mc:Fallback xmlns="">
      <p:transition spd="slow" advTm="92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Homework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Read Chapter 9.</a:t>
            </a:r>
          </a:p>
          <a:p>
            <a:r>
              <a:rPr lang="en-US" altLang="ja-JP" dirty="0"/>
              <a:t>Do Exercise 9.3.9.</a:t>
            </a:r>
            <a:endParaRPr kumimoji="1" lang="ja-JP" altLang="en-US" dirty="0"/>
          </a:p>
        </p:txBody>
      </p:sp>
      <p:pic>
        <p:nvPicPr>
          <p:cNvPr id="4" name="图片 5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45" y="2781830"/>
            <a:ext cx="7420822" cy="1049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49765FF-1BCD-4D5C-B4A8-008E10E7DF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46"/>
    </mc:Choice>
    <mc:Fallback xmlns="">
      <p:transition spd="slow" advTm="11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Function Types 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solidFill>
                  <a:srgbClr val="FF0000"/>
                </a:solidFill>
              </a:rPr>
              <a:t>T1→T2 </a:t>
            </a:r>
          </a:p>
          <a:p>
            <a:pPr lvl="1"/>
            <a:r>
              <a:rPr lang="en-US" altLang="ja-JP" dirty="0"/>
              <a:t>classifying functions that expect arguments of type T1 and return results of type T2. </a:t>
            </a:r>
          </a:p>
          <a:p>
            <a:pPr marL="457200" lvl="1" indent="0">
              <a:buNone/>
            </a:pPr>
            <a:r>
              <a:rPr lang="en-US" altLang="ja-JP" dirty="0"/>
              <a:t>   (The type constructor → is </a:t>
            </a:r>
            <a:r>
              <a:rPr lang="en-US" altLang="ja-JP" dirty="0">
                <a:solidFill>
                  <a:srgbClr val="FF0000"/>
                </a:solidFill>
              </a:rPr>
              <a:t>right-associative</a:t>
            </a:r>
            <a:r>
              <a:rPr lang="en-US" altLang="ja-JP" dirty="0"/>
              <a:t>.</a:t>
            </a:r>
          </a:p>
          <a:p>
            <a:pPr marL="457200" lvl="1" indent="0">
              <a:buNone/>
            </a:pPr>
            <a:r>
              <a:rPr lang="en-US" altLang="ja-JP" dirty="0"/>
              <a:t>     T1→T2→T3 stands for T1→(T2→T3) 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altLang="ja-JP" dirty="0"/>
              <a:t> </a:t>
            </a:r>
          </a:p>
          <a:p>
            <a:r>
              <a:rPr lang="en-US" altLang="ja-JP" dirty="0"/>
              <a:t>We will </a:t>
            </a:r>
            <a:r>
              <a:rPr lang="en-US" altLang="ja-JP"/>
              <a:t>consider Booleans </a:t>
            </a:r>
            <a:r>
              <a:rPr lang="en-US" altLang="ja-JP" dirty="0"/>
              <a:t>with lambda calculus</a:t>
            </a:r>
          </a:p>
          <a:p>
            <a:pPr lvl="1"/>
            <a:r>
              <a:rPr lang="en-US" altLang="ja-JP" dirty="0"/>
              <a:t> T ::=   </a:t>
            </a:r>
            <a:r>
              <a:rPr lang="en-US" altLang="ja-JP" dirty="0" err="1"/>
              <a:t>Bool</a:t>
            </a:r>
            <a:endParaRPr lang="en-US" altLang="ja-JP" dirty="0"/>
          </a:p>
          <a:p>
            <a:pPr marL="457200" lvl="1" indent="0">
              <a:buNone/>
            </a:pPr>
            <a:r>
              <a:rPr lang="en-US" altLang="ja-JP" dirty="0"/>
              <a:t>            T </a:t>
            </a:r>
            <a:r>
              <a:rPr lang="en-US" altLang="ja-JP" dirty="0">
                <a:sym typeface="Wingdings"/>
              </a:rPr>
              <a:t> T</a:t>
            </a:r>
            <a:r>
              <a:rPr lang="en-US" altLang="ja-JP" dirty="0"/>
              <a:t> </a:t>
            </a:r>
          </a:p>
          <a:p>
            <a:pPr marL="457200" lvl="1" indent="0">
              <a:lnSpc>
                <a:spcPct val="50000"/>
              </a:lnSpc>
              <a:buNone/>
            </a:pPr>
            <a:endParaRPr lang="en-US" altLang="ja-JP" dirty="0"/>
          </a:p>
          <a:p>
            <a:r>
              <a:rPr lang="en-US" altLang="ja-JP" dirty="0"/>
              <a:t>Examples</a:t>
            </a:r>
          </a:p>
          <a:p>
            <a:pPr lvl="1"/>
            <a:r>
              <a:rPr lang="en-US" altLang="ja-JP" dirty="0" err="1"/>
              <a:t>Bool→Bool</a:t>
            </a:r>
            <a:r>
              <a:rPr lang="en-US" altLang="ja-JP" dirty="0"/>
              <a:t> </a:t>
            </a:r>
          </a:p>
          <a:p>
            <a:pPr lvl="1"/>
            <a:r>
              <a:rPr lang="en-US" altLang="ja-JP" dirty="0"/>
              <a:t>(</a:t>
            </a:r>
            <a:r>
              <a:rPr lang="en-US" altLang="ja-JP" dirty="0" err="1"/>
              <a:t>Bool→Bool</a:t>
            </a:r>
            <a:r>
              <a:rPr lang="en-US" altLang="ja-JP" dirty="0"/>
              <a:t>) → (</a:t>
            </a:r>
            <a:r>
              <a:rPr lang="en-US" altLang="ja-JP" dirty="0" err="1"/>
              <a:t>Bool→Bool</a:t>
            </a:r>
            <a:r>
              <a:rPr lang="en-US" altLang="ja-JP" dirty="0"/>
              <a:t>) </a:t>
            </a:r>
          </a:p>
          <a:p>
            <a:pPr lvl="1"/>
            <a:endParaRPr lang="en-US" altLang="ja-JP" dirty="0"/>
          </a:p>
          <a:p>
            <a:pPr marL="457200" lvl="1" indent="0">
              <a:buNone/>
            </a:pPr>
            <a:endParaRPr lang="ja-JP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E7ED2369-EF8C-4F28-B5CC-AF20C486BB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26360" y="1248480"/>
              <a:ext cx="4349160" cy="48726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E7ED2369-EF8C-4F28-B5CC-AF20C486BB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7000" y="1239120"/>
                <a:ext cx="4367880" cy="48913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8A9EDFB-EE49-498C-A2CC-F74A9A0212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162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791"/>
    </mc:Choice>
    <mc:Fallback xmlns="">
      <p:transition spd="slow" advTm="114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>
                <a:sym typeface="Wingdings"/>
              </a:rPr>
              <a:t>λ</a:t>
            </a:r>
            <a:r>
              <a:rPr lang="el-GR" altLang="ja-JP" dirty="0">
                <a:sym typeface="Wingdings"/>
              </a:rPr>
              <a:t>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19200"/>
            <a:ext cx="9144000" cy="4690680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 bwMode="auto">
          <a:xfrm>
            <a:off x="8026400" y="3340100"/>
            <a:ext cx="901700" cy="241300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50000"/>
                  <a:satMod val="300000"/>
                  <a:alpha val="0"/>
                </a:schemeClr>
              </a:gs>
              <a:gs pos="35000">
                <a:schemeClr val="accent3">
                  <a:tint val="37000"/>
                  <a:satMod val="300000"/>
                  <a:alpha val="0"/>
                </a:schemeClr>
              </a:gs>
              <a:gs pos="100000">
                <a:schemeClr val="accent3">
                  <a:tint val="15000"/>
                  <a:satMod val="350000"/>
                  <a:alpha val="0"/>
                </a:schemeClr>
              </a:gs>
            </a:gsLst>
            <a:lin ang="16200000" scaled="1"/>
            <a:tileRect/>
          </a:gradFill>
          <a:ln w="28575" cmpd="sng">
            <a:solidFill>
              <a:srgbClr val="FF660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42900" y="5359400"/>
            <a:ext cx="375583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  <a:latin typeface="Calibri" panose="020F0502020204030204" pitchFamily="34" charset="0"/>
              </a:rPr>
              <a:t>Assume all variables in </a:t>
            </a:r>
            <a:r>
              <a:rPr lang="el-GR" altLang="ja-JP" dirty="0">
                <a:solidFill>
                  <a:srgbClr val="FF0000"/>
                </a:solidFill>
              </a:rPr>
              <a:t>Γ</a:t>
            </a:r>
            <a:r>
              <a:rPr lang="en-US" altLang="ja-JP" dirty="0">
                <a:solidFill>
                  <a:srgbClr val="FF0000"/>
                </a:solidFill>
              </a:rPr>
              <a:t> </a:t>
            </a:r>
            <a:r>
              <a:rPr lang="en-US" altLang="ja-JP" dirty="0">
                <a:solidFill>
                  <a:srgbClr val="FF0000"/>
                </a:solidFill>
                <a:latin typeface="Calibri" panose="020F0502020204030204" pitchFamily="34" charset="0"/>
              </a:rPr>
              <a:t>are different</a:t>
            </a:r>
          </a:p>
          <a:p>
            <a:r>
              <a:rPr kumimoji="1" lang="en-US" altLang="zh-CN" dirty="0">
                <a:solidFill>
                  <a:srgbClr val="FF0000"/>
                </a:solidFill>
                <a:latin typeface="Calibri" panose="020F0502020204030204" pitchFamily="34" charset="0"/>
              </a:rPr>
              <a:t>Renaming if 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</a:rPr>
              <a:t>some are not</a:t>
            </a:r>
            <a:endParaRPr kumimoji="1" lang="ja-JP" altLang="en-US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3ECB3605-AB4C-4DCC-B3D6-71F6455EF72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4280" y="1955520"/>
              <a:ext cx="7724520" cy="39034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3ECB3605-AB4C-4DCC-B3D6-71F6455EF7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920" y="1946160"/>
                <a:ext cx="7743240" cy="39222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D594D1C-24A7-4D61-885A-B465838CB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8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318"/>
    </mc:Choice>
    <mc:Fallback xmlns="">
      <p:transition spd="slow" advTm="594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Type Derivation Tree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22500"/>
            <a:ext cx="7452986" cy="2133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3FA173DD-6E71-4D8A-A3F5-5A2F6FBF1A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8120" y="1880280"/>
              <a:ext cx="7788960" cy="30261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3FA173DD-6E71-4D8A-A3F5-5A2F6FBF1A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8760" y="1870920"/>
                <a:ext cx="7807680" cy="30448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C9CAB3A-B62E-4FF0-BAD5-5961FD4F61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49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70"/>
    </mc:Choice>
    <mc:Fallback xmlns="">
      <p:transition spd="slow" advTm="20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Properties of Typing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Inversion Lemma</a:t>
            </a:r>
          </a:p>
          <a:p>
            <a:r>
              <a:rPr lang="en-US" altLang="ja-JP" dirty="0"/>
              <a:t>Uniqueness of Types</a:t>
            </a:r>
          </a:p>
          <a:p>
            <a:r>
              <a:rPr lang="en-US" altLang="ja-JP" dirty="0"/>
              <a:t>Canonical Forms</a:t>
            </a:r>
          </a:p>
          <a:p>
            <a:r>
              <a:rPr kumimoji="1" lang="en-US" altLang="ja-JP" dirty="0"/>
              <a:t>Safety: Progress + Preservation</a:t>
            </a:r>
          </a:p>
          <a:p>
            <a:endParaRPr kumimoji="1" lang="ja-JP" altLang="en-US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B364F8D-3B63-4A69-97E1-993ABE71C4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7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85"/>
    </mc:Choice>
    <mc:Fallback xmlns="">
      <p:transition spd="slow" advTm="9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Inversion Lemma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00" y="1739900"/>
            <a:ext cx="8013700" cy="3276600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685800" y="5433368"/>
            <a:ext cx="75311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b="1" baseline="30000" dirty="0">
                <a:latin typeface="Calibri" panose="020F0502020204030204" pitchFamily="34" charset="0"/>
              </a:rPr>
              <a:t>Exercise</a:t>
            </a:r>
            <a:r>
              <a:rPr lang="en-US" altLang="ja-JP" sz="2000" baseline="30000" dirty="0">
                <a:latin typeface="Calibri" panose="020F0502020204030204" pitchFamily="34" charset="0"/>
              </a:rPr>
              <a:t>: Is there any context </a:t>
            </a:r>
            <a:r>
              <a:rPr lang="en-US" altLang="ja-JP" sz="2000" baseline="30000" dirty="0" err="1">
                <a:latin typeface="Calibri" panose="020F0502020204030204" pitchFamily="34" charset="0"/>
              </a:rPr>
              <a:t>Γ</a:t>
            </a:r>
            <a:r>
              <a:rPr lang="en-US" altLang="ja-JP" sz="2000" baseline="30000" dirty="0">
                <a:latin typeface="Calibri" panose="020F0502020204030204" pitchFamily="34" charset="0"/>
              </a:rPr>
              <a:t> and type T such that </a:t>
            </a:r>
            <a:r>
              <a:rPr lang="en-US" altLang="ja-JP" sz="2000" baseline="30000" dirty="0" err="1">
                <a:latin typeface="Calibri" panose="020F0502020204030204" pitchFamily="34" charset="0"/>
              </a:rPr>
              <a:t>Γ</a:t>
            </a:r>
            <a:r>
              <a:rPr lang="en-US" altLang="ja-JP" sz="2000" baseline="30000" dirty="0">
                <a:latin typeface="Calibri" panose="020F0502020204030204" pitchFamily="34" charset="0"/>
              </a:rPr>
              <a:t> ⊢ x </a:t>
            </a:r>
            <a:r>
              <a:rPr lang="en-US" altLang="ja-JP" sz="2000" baseline="30000" dirty="0" err="1">
                <a:latin typeface="Calibri" panose="020F0502020204030204" pitchFamily="34" charset="0"/>
              </a:rPr>
              <a:t>x:T</a:t>
            </a:r>
            <a:r>
              <a:rPr lang="en-US" altLang="ja-JP" sz="2000" baseline="30000" dirty="0">
                <a:latin typeface="Calibri" panose="020F0502020204030204" pitchFamily="34" charset="0"/>
              </a:rPr>
              <a:t>?</a:t>
            </a:r>
            <a:endParaRPr lang="ja-JP" altLang="en-US" sz="2000" dirty="0">
              <a:latin typeface="Calibri" panose="020F0502020204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6FB70408-B29B-4672-A9DC-6B70CFEE7A9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01480" y="3281040"/>
              <a:ext cx="6599880" cy="260604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6FB70408-B29B-4672-A9DC-6B70CFEE7A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92120" y="3271680"/>
                <a:ext cx="6618600" cy="26247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F87EF45A-26A5-4010-B6F8-BCC6DD416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6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498"/>
    </mc:Choice>
    <mc:Fallback xmlns="">
      <p:transition spd="slow" advTm="97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Uniqueness of Types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dirty="0"/>
              <a:t>Theorem</a:t>
            </a:r>
            <a:r>
              <a:rPr lang="en-US" altLang="ja-JP" dirty="0"/>
              <a:t> [Uniqueness of Types]: In a given typing context </a:t>
            </a:r>
            <a:r>
              <a:rPr lang="en-US" altLang="ja-JP" dirty="0" err="1"/>
              <a:t>Γ</a:t>
            </a:r>
            <a:r>
              <a:rPr lang="en-US" altLang="ja-JP" dirty="0"/>
              <a:t>, a term t (with free variables all in the domain of </a:t>
            </a:r>
            <a:r>
              <a:rPr lang="en-US" altLang="ja-JP" dirty="0" err="1"/>
              <a:t>Γ</a:t>
            </a:r>
            <a:r>
              <a:rPr lang="en-US" altLang="ja-JP" dirty="0"/>
              <a:t>) has </a:t>
            </a:r>
            <a:r>
              <a:rPr lang="en-US" altLang="ja-JP" dirty="0">
                <a:solidFill>
                  <a:srgbClr val="FF0000"/>
                </a:solidFill>
              </a:rPr>
              <a:t>at most one type</a:t>
            </a:r>
            <a:r>
              <a:rPr lang="en-US" altLang="ja-JP" dirty="0"/>
              <a:t>.   Moreover, there is just </a:t>
            </a:r>
            <a:r>
              <a:rPr lang="en-US" altLang="ja-JP" dirty="0">
                <a:solidFill>
                  <a:srgbClr val="FF0000"/>
                </a:solidFill>
              </a:rPr>
              <a:t>one derivation </a:t>
            </a:r>
            <a:r>
              <a:rPr lang="en-US" altLang="ja-JP" dirty="0"/>
              <a:t>of this typing built from the inference rules that generate the typing relation. </a:t>
            </a:r>
          </a:p>
          <a:p>
            <a:endParaRPr kumimoji="1" lang="ja-JP" altLang="en-US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82A05C9-E217-4BBB-9582-0FA21D555A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38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98"/>
    </mc:Choice>
    <mc:Fallback xmlns="">
      <p:transition spd="slow" advTm="45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Progress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85800" y="1295400"/>
            <a:ext cx="7366000" cy="4800600"/>
          </a:xfrm>
        </p:spPr>
        <p:txBody>
          <a:bodyPr/>
          <a:lstStyle/>
          <a:p>
            <a:r>
              <a:rPr lang="en-US" altLang="ja-JP" b="1" dirty="0"/>
              <a:t>Theorem</a:t>
            </a:r>
            <a:r>
              <a:rPr lang="en-US" altLang="ja-JP" dirty="0"/>
              <a:t> [Progress]: Suppose t is a closed, </a:t>
            </a:r>
            <a:r>
              <a:rPr lang="en-US" altLang="ja-JP"/>
              <a:t>well-typed term. </a:t>
            </a:r>
            <a:r>
              <a:rPr lang="en-US" altLang="ja-JP" dirty="0"/>
              <a:t>Then either t is a value or else there is some t′ with t → t′. 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Proof: By induction on typing derivations. 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19883" y="4140485"/>
            <a:ext cx="2944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Closed: No free variable</a:t>
            </a: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Well-typed: </a:t>
            </a:r>
            <a:r>
              <a:rPr lang="en-US" altLang="ja-JP" dirty="0">
                <a:latin typeface="Calibri" panose="020F0502020204030204" pitchFamily="34" charset="0"/>
                <a:cs typeface="Calibri" panose="020F0502020204030204" pitchFamily="34" charset="0"/>
              </a:rPr>
              <a:t>⊢ t : T for some T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F85F7CD-7112-4E85-8B0F-4717905339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7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88"/>
    </mc:Choice>
    <mc:Fallback xmlns="">
      <p:transition spd="slow" advTm="106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Preservation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dirty="0"/>
              <a:t>Lemma</a:t>
            </a:r>
            <a:r>
              <a:rPr lang="en-US" altLang="ja-JP" dirty="0"/>
              <a:t> [Preservation of types under substitution]: If </a:t>
            </a:r>
            <a:r>
              <a:rPr lang="en-US" altLang="ja-JP" dirty="0" err="1"/>
              <a:t>Γ</a:t>
            </a:r>
            <a:r>
              <a:rPr lang="en-US" altLang="ja-JP" dirty="0"/>
              <a:t>, </a:t>
            </a:r>
            <a:r>
              <a:rPr lang="en-US" altLang="ja-JP" dirty="0" err="1"/>
              <a:t>x:S</a:t>
            </a:r>
            <a:r>
              <a:rPr lang="en-US" altLang="ja-JP" dirty="0"/>
              <a:t> ⊢ </a:t>
            </a:r>
            <a:r>
              <a:rPr lang="en-US" altLang="ja-JP" dirty="0" err="1"/>
              <a:t>t:T</a:t>
            </a:r>
            <a:r>
              <a:rPr lang="en-US" altLang="ja-JP" dirty="0"/>
              <a:t> and </a:t>
            </a:r>
            <a:r>
              <a:rPr lang="en-US" altLang="ja-JP" dirty="0" err="1"/>
              <a:t>Γ⊢s:S</a:t>
            </a:r>
            <a:r>
              <a:rPr lang="en-US" altLang="ja-JP" dirty="0"/>
              <a:t>, </a:t>
            </a:r>
          </a:p>
          <a:p>
            <a:pPr marL="0" indent="0">
              <a:buNone/>
            </a:pPr>
            <a:r>
              <a:rPr lang="en-US" altLang="ja-JP" dirty="0"/>
              <a:t>   then </a:t>
            </a:r>
            <a:r>
              <a:rPr lang="en-US" altLang="ja-JP" dirty="0" err="1"/>
              <a:t>Γ</a:t>
            </a:r>
            <a:r>
              <a:rPr lang="en-US" altLang="ja-JP" dirty="0"/>
              <a:t>⊢[</a:t>
            </a:r>
            <a:r>
              <a:rPr lang="en-US" altLang="ja-JP" dirty="0" err="1"/>
              <a:t>x</a:t>
            </a:r>
            <a:r>
              <a:rPr lang="en-US" altLang="ja-JP" dirty="0" err="1">
                <a:sym typeface="Wingdings"/>
              </a:rPr>
              <a:t></a:t>
            </a:r>
            <a:r>
              <a:rPr lang="en-US" altLang="ja-JP" dirty="0" err="1"/>
              <a:t>s</a:t>
            </a:r>
            <a:r>
              <a:rPr lang="en-US" altLang="ja-JP" dirty="0"/>
              <a:t>]</a:t>
            </a:r>
            <a:r>
              <a:rPr lang="en-US" altLang="ja-JP" dirty="0" err="1"/>
              <a:t>t:T</a:t>
            </a:r>
            <a:r>
              <a:rPr lang="en-US" altLang="ja-JP" dirty="0"/>
              <a:t>. 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</a:t>
            </a:r>
            <a:r>
              <a:rPr lang="en-US" altLang="ja-JP" sz="2000" dirty="0"/>
              <a:t>Proof: By </a:t>
            </a:r>
            <a:r>
              <a:rPr lang="en-US" altLang="ja-JP" sz="2000"/>
              <a:t>induction on </a:t>
            </a:r>
            <a:r>
              <a:rPr lang="en-US" altLang="ja-JP" sz="2000" dirty="0"/>
              <a:t>derivation of </a:t>
            </a:r>
            <a:r>
              <a:rPr lang="en-US" altLang="ja-JP" sz="2000" dirty="0" err="1"/>
              <a:t>Γ</a:t>
            </a:r>
            <a:r>
              <a:rPr lang="en-US" altLang="ja-JP" sz="2000" dirty="0"/>
              <a:t>, </a:t>
            </a:r>
            <a:r>
              <a:rPr lang="en-US" altLang="ja-JP" sz="2000" dirty="0" err="1"/>
              <a:t>x:S</a:t>
            </a:r>
            <a:r>
              <a:rPr lang="en-US" altLang="ja-JP" sz="2000" dirty="0"/>
              <a:t> ⊢ </a:t>
            </a:r>
            <a:r>
              <a:rPr lang="en-US" altLang="ja-JP" sz="2000" dirty="0">
                <a:solidFill>
                  <a:srgbClr val="FF0000"/>
                </a:solidFill>
              </a:rPr>
              <a:t>t : T</a:t>
            </a:r>
            <a:r>
              <a:rPr lang="en-US" altLang="ja-JP" sz="2000" dirty="0"/>
              <a:t>. </a:t>
            </a:r>
          </a:p>
          <a:p>
            <a:pPr marL="0" indent="0">
              <a:buNone/>
            </a:pPr>
            <a:endParaRPr lang="en-US" altLang="ja-JP" sz="2000" dirty="0"/>
          </a:p>
          <a:p>
            <a:r>
              <a:rPr lang="en-US" altLang="ja-JP" b="1" dirty="0"/>
              <a:t>Theorem</a:t>
            </a:r>
            <a:r>
              <a:rPr lang="en-US" altLang="ja-JP" dirty="0"/>
              <a:t> [Preservation]: </a:t>
            </a:r>
          </a:p>
          <a:p>
            <a:pPr marL="0" indent="0">
              <a:buNone/>
            </a:pPr>
            <a:r>
              <a:rPr lang="en-US" altLang="ja-JP" dirty="0"/>
              <a:t>   If </a:t>
            </a:r>
            <a:r>
              <a:rPr lang="en-US" altLang="ja-JP" dirty="0" err="1"/>
              <a:t>Γ⊢t:T</a:t>
            </a:r>
            <a:r>
              <a:rPr lang="en-US" altLang="ja-JP" dirty="0"/>
              <a:t> and t →t′, then </a:t>
            </a:r>
            <a:r>
              <a:rPr lang="en-US" altLang="ja-JP" dirty="0" err="1"/>
              <a:t>Γ</a:t>
            </a:r>
            <a:r>
              <a:rPr lang="en-US" altLang="ja-JP" dirty="0"/>
              <a:t> ⊢t′ :T. </a:t>
            </a:r>
          </a:p>
          <a:p>
            <a:pPr marL="0" indent="0">
              <a:buNone/>
            </a:pPr>
            <a:endParaRPr lang="en-US" altLang="ja-JP" sz="2000" dirty="0"/>
          </a:p>
          <a:p>
            <a:pPr marL="0" indent="0">
              <a:buNone/>
            </a:pPr>
            <a:endParaRPr lang="en-US" altLang="ja-JP" dirty="0"/>
          </a:p>
          <a:p>
            <a:endParaRPr kumimoji="1" lang="ja-JP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7209C38B-2792-4E90-990F-A7BA146BEE7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75400" y="4218840"/>
              <a:ext cx="3585960" cy="60012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7209C38B-2792-4E90-990F-A7BA146BEE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9560" y="4155480"/>
                <a:ext cx="3617280" cy="7268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6EABF0A-E7F6-46FB-B260-2FFFE159DF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286"/>
    </mc:Choice>
    <mc:Fallback xmlns="">
      <p:transition spd="slow" advTm="82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|70.9|7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4.5"/>
</p:tagLst>
</file>

<file path=ppt/theme/theme1.xml><?xml version="1.0" encoding="utf-8"?>
<a:theme xmlns:a="http://schemas.openxmlformats.org/drawingml/2006/main" name="hu_NII_PKU">
  <a:themeElements>
    <a:clrScheme name="IS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IST">
      <a:majorFont>
        <a:latin typeface="Times New Roman"/>
        <a:ea typeface="ヒラギノ丸ゴ Pro W4"/>
        <a:cs typeface="ヒラギノ丸ゴ Pro W4"/>
      </a:majorFont>
      <a:minorFont>
        <a:latin typeface="Chalkboard"/>
        <a:ea typeface="ヒラギノ丸ゴ Pro W4"/>
        <a:cs typeface="ヒラギノ丸ゴ Pro W4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2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1" charset="0"/>
            <a:ea typeface="ＭＳ Ｐゴシック" pitchFamily="-111" charset="-128"/>
            <a:cs typeface="ＭＳ Ｐゴシック" pitchFamily="-111" charset="-128"/>
          </a:defRPr>
        </a:defPPr>
      </a:lstStyle>
    </a:lnDef>
  </a:objectDefaults>
  <a:extraClrSchemeLst>
    <a:extraClrScheme>
      <a:clrScheme name="IS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hu_NII_PKU.thmx</Template>
  <TotalTime>4703</TotalTime>
  <Words>442</Words>
  <Application>Microsoft Office PowerPoint</Application>
  <PresentationFormat>全屏显示(4:3)</PresentationFormat>
  <Paragraphs>72</Paragraphs>
  <Slides>13</Slides>
  <Notes>6</Notes>
  <HiddenSlides>0</HiddenSlides>
  <MMClips>13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Chalkboard</vt:lpstr>
      <vt:lpstr>ＭＳ Ｐゴシック</vt:lpstr>
      <vt:lpstr>ヒラギノ丸ゴ Pro W4</vt:lpstr>
      <vt:lpstr>宋体</vt:lpstr>
      <vt:lpstr>Arial</vt:lpstr>
      <vt:lpstr>Calibri</vt:lpstr>
      <vt:lpstr>Times New Roman</vt:lpstr>
      <vt:lpstr>Wingdings</vt:lpstr>
      <vt:lpstr>hu_NII_PKU</vt:lpstr>
      <vt:lpstr>Chapter 9: Simply Typed Lambda-Calculus</vt:lpstr>
      <vt:lpstr>Function Types </vt:lpstr>
      <vt:lpstr>λ</vt:lpstr>
      <vt:lpstr>Type Derivation Tree</vt:lpstr>
      <vt:lpstr>Properties of Typing</vt:lpstr>
      <vt:lpstr>Inversion Lemma</vt:lpstr>
      <vt:lpstr>Uniqueness of Types</vt:lpstr>
      <vt:lpstr>Progress</vt:lpstr>
      <vt:lpstr>Preservation</vt:lpstr>
      <vt:lpstr>The Curry-Howard Correspondence </vt:lpstr>
      <vt:lpstr>Erasure and Typability </vt:lpstr>
      <vt:lpstr>Curry-Style vs. Church-Style </vt:lpstr>
      <vt:lpstr>Homework</vt:lpstr>
    </vt:vector>
  </TitlesOfParts>
  <Company>National Institute of Informatics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6: Nameless Representation of Terms</dc:title>
  <dc:creator>Zhenjiang Hu</dc:creator>
  <cp:lastModifiedBy>Xiong Yingfei</cp:lastModifiedBy>
  <cp:revision>72</cp:revision>
  <cp:lastPrinted>2015-03-18T10:07:50Z</cp:lastPrinted>
  <dcterms:created xsi:type="dcterms:W3CDTF">2014-02-11T16:03:23Z</dcterms:created>
  <dcterms:modified xsi:type="dcterms:W3CDTF">2020-03-09T15:01:00Z</dcterms:modified>
</cp:coreProperties>
</file>

<file path=docProps/thumbnail.jpeg>
</file>